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2" r:id="rId2"/>
    <p:sldMasterId id="2147483681" r:id="rId3"/>
    <p:sldMasterId id="2147483695" r:id="rId4"/>
    <p:sldMasterId id="2147483707" r:id="rId5"/>
  </p:sldMasterIdLst>
  <p:notesMasterIdLst>
    <p:notesMasterId r:id="rId35"/>
  </p:notesMasterIdLst>
  <p:sldIdLst>
    <p:sldId id="460" r:id="rId6"/>
    <p:sldId id="459" r:id="rId7"/>
    <p:sldId id="300" r:id="rId8"/>
    <p:sldId id="698" r:id="rId9"/>
    <p:sldId id="256" r:id="rId10"/>
    <p:sldId id="260" r:id="rId11"/>
    <p:sldId id="258" r:id="rId12"/>
    <p:sldId id="317" r:id="rId13"/>
    <p:sldId id="449" r:id="rId14"/>
    <p:sldId id="450" r:id="rId15"/>
    <p:sldId id="447" r:id="rId16"/>
    <p:sldId id="699" r:id="rId17"/>
    <p:sldId id="462" r:id="rId18"/>
    <p:sldId id="259" r:id="rId19"/>
    <p:sldId id="275" r:id="rId20"/>
    <p:sldId id="263" r:id="rId21"/>
    <p:sldId id="451" r:id="rId22"/>
    <p:sldId id="453" r:id="rId23"/>
    <p:sldId id="454" r:id="rId24"/>
    <p:sldId id="278" r:id="rId25"/>
    <p:sldId id="267" r:id="rId26"/>
    <p:sldId id="458" r:id="rId27"/>
    <p:sldId id="257" r:id="rId28"/>
    <p:sldId id="261" r:id="rId29"/>
    <p:sldId id="455" r:id="rId30"/>
    <p:sldId id="262" r:id="rId31"/>
    <p:sldId id="456" r:id="rId32"/>
    <p:sldId id="457" r:id="rId33"/>
    <p:sldId id="312" r:id="rId34"/>
  </p:sldIdLst>
  <p:sldSz cx="9144000" cy="5143500" type="screen16x9"/>
  <p:notesSz cx="6858000" cy="9144000"/>
  <p:embeddedFontLst>
    <p:embeddedFont>
      <p:font typeface="Baloo 2" panose="03080502040302020200" pitchFamily="66" charset="77"/>
      <p:regular r:id="rId36"/>
      <p:bold r:id="rId37"/>
    </p:embeddedFont>
    <p:embeddedFont>
      <p:font typeface="Livvic" pitchFamily="2" charset="77"/>
      <p:regular r:id="rId38"/>
      <p:bold r:id="rId39"/>
      <p:italic r:id="rId40"/>
      <p:boldItalic r:id="rId41"/>
    </p:embeddedFont>
    <p:embeddedFont>
      <p:font typeface="Livvic Light" panose="020F0302020204030204" pitchFamily="34" charset="0"/>
      <p:regular r:id="rId42"/>
      <p:italic r:id="rId43"/>
    </p:embeddedFont>
    <p:embeddedFont>
      <p:font typeface="Livvic SemiBold" panose="020F0502020204030204" pitchFamily="34" charset="0"/>
      <p:regular r:id="rId44"/>
      <p:bold r:id="rId45"/>
      <p:italic r:id="rId46"/>
      <p:boldItalic r:id="rId47"/>
    </p:embeddedFont>
    <p:embeddedFont>
      <p:font typeface="Merriweather" pitchFamily="2" charset="77"/>
      <p:regular r:id="rId48"/>
      <p:bold r:id="rId49"/>
      <p:italic r:id="rId50"/>
      <p:boldItalic r:id="rId51"/>
    </p:embeddedFont>
    <p:embeddedFont>
      <p:font typeface="Oswald" pitchFamily="2" charset="77"/>
      <p:regular r:id="rId52"/>
      <p:bold r:id="rId53"/>
    </p:embeddedFont>
    <p:embeddedFont>
      <p:font typeface="Pangolin" pitchFamily="2" charset="77"/>
      <p:regular r:id="rId54"/>
    </p:embeddedFont>
    <p:embeddedFont>
      <p:font typeface="Rajdhani" panose="020F0502020204030204" pitchFamily="34" charset="0"/>
      <p:regular r:id="rId55"/>
      <p:bold r:id="rId56"/>
      <p:italic r:id="rId57"/>
      <p:boldItalic r:id="rId58"/>
    </p:embeddedFont>
    <p:embeddedFont>
      <p:font typeface="Redressed" panose="020F0502020204030204" pitchFamily="34" charset="0"/>
      <p:regular r:id="rId59"/>
      <p:bold r:id="rId60"/>
      <p:italic r:id="rId61"/>
      <p:boldItalic r:id="rId62"/>
    </p:embeddedFont>
    <p:embeddedFont>
      <p:font typeface="Tinos" panose="020F050202020403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EF0"/>
    <a:srgbClr val="2A7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28B9FD-220D-47EC-81F7-BADEB8391433}">
  <a:tblStyle styleId="{EA28B9FD-220D-47EC-81F7-BADEB83914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1"/>
    <p:restoredTop sz="94599"/>
  </p:normalViewPr>
  <p:slideViewPr>
    <p:cSldViewPr snapToGrid="0" snapToObjects="1">
      <p:cViewPr varScale="1">
        <p:scale>
          <a:sx n="135" d="100"/>
          <a:sy n="135" d="100"/>
        </p:scale>
        <p:origin x="3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Master" Target="slideMasters/slideMaster5.xml"/><Relationship Id="rId61" Type="http://schemas.openxmlformats.org/officeDocument/2006/relationships/font" Target="fonts/font2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4.fntdata"/><Relationship Id="rId34" Type="http://schemas.openxmlformats.org/officeDocument/2006/relationships/slide" Target="slides/slide29.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98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82563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881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259867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89409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343780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791068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8d170f10c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8d170f10c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69930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8d170f10c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8d170f10c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20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12638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8034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142042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val="84725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3964936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20857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0363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52289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668354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866720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025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28250" y="1542475"/>
            <a:ext cx="4687500" cy="153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76100" y="3164550"/>
            <a:ext cx="2791800" cy="65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7561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7" y="-668745"/>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0614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87951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94223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38810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252579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193277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0438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62214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11342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377311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132596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743058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4121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20086984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140923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73128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63579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63638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55287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44042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66656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615770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8563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82511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61811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91996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3147219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691400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extLst>
      <p:ext uri="{BB962C8B-B14F-4D97-AF65-F5344CB8AC3E}">
        <p14:creationId xmlns:p14="http://schemas.microsoft.com/office/powerpoint/2010/main" val="3526062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946651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3654238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
        <p:nvSpPr>
          <p:cNvPr id="103" name="Google Shape;103;p21"/>
          <p:cNvSpPr txBox="1">
            <a:spLocks noGrp="1"/>
          </p:cNvSpPr>
          <p:nvPr>
            <p:ph type="subTitle" idx="1"/>
          </p:nvPr>
        </p:nvSpPr>
        <p:spPr>
          <a:xfrm>
            <a:off x="4545288" y="603925"/>
            <a:ext cx="3582900" cy="11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400">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621627" y="3741525"/>
            <a:ext cx="31044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chemeClr val="dk1"/>
                </a:solidFill>
                <a:latin typeface="Livvic"/>
                <a:ea typeface="Livvic"/>
                <a:cs typeface="Livvic"/>
                <a:sym typeface="Livvic"/>
              </a:rPr>
              <a:t>CREDITS: This presentation template was created by </a:t>
            </a:r>
            <a:r>
              <a:rPr lang="en" sz="1000">
                <a:solidFill>
                  <a:schemeClr val="dk1"/>
                </a:solidFill>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Livvic"/>
                <a:ea typeface="Livvic"/>
                <a:cs typeface="Livvic"/>
                <a:sym typeface="Livvic"/>
              </a:rPr>
              <a:t>, including icons by </a:t>
            </a:r>
            <a:r>
              <a:rPr lang="en" sz="1000">
                <a:solidFill>
                  <a:schemeClr val="dk1"/>
                </a:solidFill>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Livvic"/>
                <a:ea typeface="Livvic"/>
                <a:cs typeface="Livvic"/>
                <a:sym typeface="Livvic"/>
              </a:rPr>
              <a:t>, and infographics &amp; images by </a:t>
            </a:r>
            <a:r>
              <a:rPr lang="en" sz="1000">
                <a:solidFill>
                  <a:schemeClr val="dk1"/>
                </a:solidFill>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val="tx"/>
                    </a:ext>
                  </a:extLst>
                </a:hlinkClick>
              </a:rPr>
              <a:t>Freepik</a:t>
            </a:r>
            <a:endParaRPr>
              <a:solidFill>
                <a:schemeClr val="dk1"/>
              </a:solidFill>
              <a:latin typeface="Livvic SemiBold"/>
              <a:ea typeface="Livvic SemiBold"/>
              <a:cs typeface="Livvic SemiBold"/>
              <a:sym typeface="Livvic SemiBold"/>
            </a:endParaRPr>
          </a:p>
          <a:p>
            <a:pPr marL="0" lvl="0" indent="0" algn="l" rtl="0">
              <a:spcBef>
                <a:spcPts val="0"/>
              </a:spcBef>
              <a:spcAft>
                <a:spcPts val="0"/>
              </a:spcAft>
              <a:buNone/>
            </a:pPr>
            <a:endParaRPr>
              <a:solidFill>
                <a:schemeClr val="dk1"/>
              </a:solidFill>
              <a:latin typeface="Livvic"/>
              <a:ea typeface="Livvic"/>
              <a:cs typeface="Livvic"/>
              <a:sym typeface="Livvic"/>
            </a:endParaRPr>
          </a:p>
          <a:p>
            <a:pPr marL="0" lvl="0" indent="0" algn="l" rtl="0">
              <a:lnSpc>
                <a:spcPct val="115000"/>
              </a:lnSpc>
              <a:spcBef>
                <a:spcPts val="300"/>
              </a:spcBef>
              <a:spcAft>
                <a:spcPts val="0"/>
              </a:spcAft>
              <a:buNone/>
            </a:pPr>
            <a:endParaRPr sz="1000">
              <a:solidFill>
                <a:schemeClr val="dk1"/>
              </a:solidFill>
              <a:latin typeface="Livvic"/>
              <a:ea typeface="Livvic"/>
              <a:cs typeface="Livvic"/>
              <a:sym typeface="Livvic"/>
            </a:endParaRPr>
          </a:p>
        </p:txBody>
      </p:sp>
    </p:spTree>
    <p:extLst>
      <p:ext uri="{BB962C8B-B14F-4D97-AF65-F5344CB8AC3E}">
        <p14:creationId xmlns:p14="http://schemas.microsoft.com/office/powerpoint/2010/main" val="2525467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255684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756500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flipH="1">
            <a:off x="567600" y="1308725"/>
            <a:ext cx="2658000" cy="327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dk1"/>
                </a:solidFill>
                <a:latin typeface="Livvic"/>
                <a:ea typeface="Livvic"/>
                <a:cs typeface="Livvic"/>
                <a:sym typeface="Livvic"/>
              </a:defRPr>
            </a:lvl1pPr>
            <a:lvl2pPr lvl="1" rtl="0">
              <a:lnSpc>
                <a:spcPct val="100000"/>
              </a:lnSpc>
              <a:spcBef>
                <a:spcPts val="0"/>
              </a:spcBef>
              <a:spcAft>
                <a:spcPts val="0"/>
              </a:spcAft>
              <a:buNone/>
              <a:defRPr sz="1400">
                <a:solidFill>
                  <a:schemeClr val="dk1"/>
                </a:solidFill>
                <a:latin typeface="Livvic"/>
                <a:ea typeface="Livvic"/>
                <a:cs typeface="Livvic"/>
                <a:sym typeface="Livvic"/>
              </a:defRPr>
            </a:lvl2pPr>
            <a:lvl3pPr lvl="2" rtl="0">
              <a:lnSpc>
                <a:spcPct val="100000"/>
              </a:lnSpc>
              <a:spcBef>
                <a:spcPts val="0"/>
              </a:spcBef>
              <a:spcAft>
                <a:spcPts val="0"/>
              </a:spcAft>
              <a:buNone/>
              <a:defRPr sz="1400">
                <a:solidFill>
                  <a:schemeClr val="dk1"/>
                </a:solidFill>
                <a:latin typeface="Livvic"/>
                <a:ea typeface="Livvic"/>
                <a:cs typeface="Livvic"/>
                <a:sym typeface="Livvic"/>
              </a:defRPr>
            </a:lvl3pPr>
            <a:lvl4pPr lvl="3" rtl="0">
              <a:lnSpc>
                <a:spcPct val="100000"/>
              </a:lnSpc>
              <a:spcBef>
                <a:spcPts val="0"/>
              </a:spcBef>
              <a:spcAft>
                <a:spcPts val="0"/>
              </a:spcAft>
              <a:buNone/>
              <a:defRPr sz="1400">
                <a:solidFill>
                  <a:schemeClr val="dk1"/>
                </a:solidFill>
                <a:latin typeface="Livvic"/>
                <a:ea typeface="Livvic"/>
                <a:cs typeface="Livvic"/>
                <a:sym typeface="Livvic"/>
              </a:defRPr>
            </a:lvl4pPr>
            <a:lvl5pPr lvl="4" rtl="0">
              <a:lnSpc>
                <a:spcPct val="100000"/>
              </a:lnSpc>
              <a:spcBef>
                <a:spcPts val="0"/>
              </a:spcBef>
              <a:spcAft>
                <a:spcPts val="0"/>
              </a:spcAft>
              <a:buNone/>
              <a:defRPr sz="1400">
                <a:solidFill>
                  <a:schemeClr val="dk1"/>
                </a:solidFill>
                <a:latin typeface="Livvic"/>
                <a:ea typeface="Livvic"/>
                <a:cs typeface="Livvic"/>
                <a:sym typeface="Livvic"/>
              </a:defRPr>
            </a:lvl5pPr>
            <a:lvl6pPr lvl="5" rtl="0">
              <a:lnSpc>
                <a:spcPct val="100000"/>
              </a:lnSpc>
              <a:spcBef>
                <a:spcPts val="0"/>
              </a:spcBef>
              <a:spcAft>
                <a:spcPts val="0"/>
              </a:spcAft>
              <a:buNone/>
              <a:defRPr sz="1400">
                <a:solidFill>
                  <a:schemeClr val="dk1"/>
                </a:solidFill>
                <a:latin typeface="Livvic"/>
                <a:ea typeface="Livvic"/>
                <a:cs typeface="Livvic"/>
                <a:sym typeface="Livvic"/>
              </a:defRPr>
            </a:lvl6pPr>
            <a:lvl7pPr lvl="6" rtl="0">
              <a:lnSpc>
                <a:spcPct val="100000"/>
              </a:lnSpc>
              <a:spcBef>
                <a:spcPts val="0"/>
              </a:spcBef>
              <a:spcAft>
                <a:spcPts val="0"/>
              </a:spcAft>
              <a:buNone/>
              <a:defRPr sz="1400">
                <a:solidFill>
                  <a:schemeClr val="dk1"/>
                </a:solidFill>
                <a:latin typeface="Livvic"/>
                <a:ea typeface="Livvic"/>
                <a:cs typeface="Livvic"/>
                <a:sym typeface="Livvic"/>
              </a:defRPr>
            </a:lvl7pPr>
            <a:lvl8pPr lvl="7" rtl="0">
              <a:lnSpc>
                <a:spcPct val="100000"/>
              </a:lnSpc>
              <a:spcBef>
                <a:spcPts val="0"/>
              </a:spcBef>
              <a:spcAft>
                <a:spcPts val="0"/>
              </a:spcAft>
              <a:buNone/>
              <a:defRPr sz="1400">
                <a:solidFill>
                  <a:schemeClr val="dk1"/>
                </a:solidFill>
                <a:latin typeface="Livvic"/>
                <a:ea typeface="Livvic"/>
                <a:cs typeface="Livvic"/>
                <a:sym typeface="Livvic"/>
              </a:defRPr>
            </a:lvl8pPr>
            <a:lvl9pPr lvl="8" rtl="0">
              <a:lnSpc>
                <a:spcPct val="100000"/>
              </a:lnSpc>
              <a:spcBef>
                <a:spcPts val="0"/>
              </a:spcBef>
              <a:spcAft>
                <a:spcPts val="0"/>
              </a:spcAft>
              <a:buNone/>
              <a:defRPr sz="1400">
                <a:solidFill>
                  <a:schemeClr val="dk1"/>
                </a:solidFill>
                <a:latin typeface="Livvic"/>
                <a:ea typeface="Livvic"/>
                <a:cs typeface="Livvic"/>
                <a:sym typeface="Livvic"/>
              </a:defRPr>
            </a:lvl9pPr>
          </a:lstStyle>
          <a:p>
            <a:endParaRPr/>
          </a:p>
        </p:txBody>
      </p:sp>
      <p:sp>
        <p:nvSpPr>
          <p:cNvPr id="93" name="Google Shape;93;p18"/>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75490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208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Tree>
    <p:extLst>
      <p:ext uri="{BB962C8B-B14F-4D97-AF65-F5344CB8AC3E}">
        <p14:creationId xmlns:p14="http://schemas.microsoft.com/office/powerpoint/2010/main" val="116657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vice mockup">
  <p:cSld name="CUSTOM_7">
    <p:spTree>
      <p:nvGrpSpPr>
        <p:cNvPr id="1" name="Shape 177"/>
        <p:cNvGrpSpPr/>
        <p:nvPr/>
      </p:nvGrpSpPr>
      <p:grpSpPr>
        <a:xfrm>
          <a:off x="0" y="0"/>
          <a:ext cx="0" cy="0"/>
          <a:chOff x="0" y="0"/>
          <a:chExt cx="0" cy="0"/>
        </a:xfrm>
      </p:grpSpPr>
      <p:sp>
        <p:nvSpPr>
          <p:cNvPr id="178" name="Google Shape;178;p21"/>
          <p:cNvSpPr/>
          <p:nvPr/>
        </p:nvSpPr>
        <p:spPr>
          <a:xfrm rot="10800000">
            <a:off x="7" y="-23"/>
            <a:ext cx="5896493" cy="310448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txBox="1">
            <a:spLocks noGrp="1"/>
          </p:cNvSpPr>
          <p:nvPr>
            <p:ph type="title"/>
          </p:nvPr>
        </p:nvSpPr>
        <p:spPr>
          <a:xfrm>
            <a:off x="5623700" y="1337225"/>
            <a:ext cx="2807100" cy="10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5623700" y="2379745"/>
            <a:ext cx="2807100" cy="121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81" name="Google Shape;181;p21"/>
          <p:cNvSpPr/>
          <p:nvPr/>
        </p:nvSpPr>
        <p:spPr>
          <a:xfrm rot="10800000">
            <a:off x="6576606" y="3556043"/>
            <a:ext cx="2580534"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rot="10800000">
            <a:off x="6646432" y="3613517"/>
            <a:ext cx="2525518" cy="157190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1">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702214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2024/1/24</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561819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719"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D838988-15A6-4647-86D7-062E8698D868}" type="datetimeFigureOut">
              <a:rPr lang="en-US" smtClean="0"/>
              <a:t>1/24/24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4135851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70710139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1.wav"/><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2.wav"/><Relationship Id="rId3" Type="http://schemas.openxmlformats.org/officeDocument/2006/relationships/slideLayout" Target="../slideLayouts/slideLayout30.xml"/><Relationship Id="rId7" Type="http://schemas.openxmlformats.org/officeDocument/2006/relationships/audio" Target="../media/audio3.wav"/><Relationship Id="rId12"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image" Target="../media/image36.gif"/><Relationship Id="rId1" Type="http://schemas.openxmlformats.org/officeDocument/2006/relationships/slideLayout" Target="../slideLayouts/slideLayout3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gif"/><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47.gif"/><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3.xml"/><Relationship Id="rId5" Type="http://schemas.openxmlformats.org/officeDocument/2006/relationships/image" Target="../media/image36.gif"/><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47.gif"/><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39.gif"/><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48.gif"/><Relationship Id="rId5" Type="http://schemas.openxmlformats.org/officeDocument/2006/relationships/image" Target="../media/image46.jp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4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gif"/><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22.gif"/><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9"/>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9"/>
          <p:cNvSpPr txBox="1">
            <a:spLocks noGrp="1"/>
          </p:cNvSpPr>
          <p:nvPr>
            <p:ph type="subTitle" idx="1"/>
          </p:nvPr>
        </p:nvSpPr>
        <p:spPr>
          <a:xfrm>
            <a:off x="1963675" y="1052728"/>
            <a:ext cx="5318596" cy="1314082"/>
          </a:xfrm>
          <a:prstGeom prst="rect">
            <a:avLst/>
          </a:prstGeom>
        </p:spPr>
        <p:txBody>
          <a:bodyPr spcFirstLastPara="1" wrap="square" lIns="91425" tIns="91425" rIns="91425" bIns="91425" anchor="t" anchorCtr="0">
            <a:noAutofit/>
          </a:bodyPr>
          <a:lstStyle/>
          <a:p>
            <a:pPr marL="0" lvl="0" indent="0"/>
            <a:r>
              <a:rPr lang="en-US" sz="4800" b="1" dirty="0">
                <a:solidFill>
                  <a:srgbClr val="0070C0"/>
                </a:solidFill>
                <a:latin typeface="Times New Roman" panose="02020603050405020304" pitchFamily="18" charset="0"/>
                <a:cs typeface="Times New Roman" panose="02020603050405020304" pitchFamily="18" charset="0"/>
              </a:rPr>
              <a:t>KHỞI ĐỘNG</a:t>
            </a:r>
          </a:p>
        </p:txBody>
      </p:sp>
      <p:grpSp>
        <p:nvGrpSpPr>
          <p:cNvPr id="362" name="Google Shape;362;p29"/>
          <p:cNvGrpSpPr/>
          <p:nvPr/>
        </p:nvGrpSpPr>
        <p:grpSpPr>
          <a:xfrm>
            <a:off x="930765" y="489363"/>
            <a:ext cx="1663844" cy="1216701"/>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170" name="Picture 2">
            <a:extLst>
              <a:ext uri="{FF2B5EF4-FFF2-40B4-BE49-F238E27FC236}">
                <a16:creationId xmlns:a16="http://schemas.microsoft.com/office/drawing/2014/main" id="{51E0086D-B80A-A14C-8580-2FD9AD9F3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03" y="4041952"/>
            <a:ext cx="1689100" cy="4159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C2F1D24-9E3D-8B4A-B2C1-4026DF452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902342" y="40511"/>
            <a:ext cx="9525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4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1000" fill="hold"/>
                                        <p:tgtEl>
                                          <p:spTgt spid="361">
                                            <p:txEl>
                                              <p:pRg st="0" end="0"/>
                                            </p:txEl>
                                          </p:spTgt>
                                        </p:tgtEl>
                                        <p:attrNameLst>
                                          <p:attrName>style.color</p:attrName>
                                        </p:attrNameLst>
                                      </p:cBhvr>
                                      <p:to>
                                        <a:schemeClr val="accent2"/>
                                      </p:to>
                                    </p:animClr>
                                    <p:animClr clrSpc="rgb" dir="cw">
                                      <p:cBhvr>
                                        <p:cTn id="7" dur="1000" fill="hold"/>
                                        <p:tgtEl>
                                          <p:spTgt spid="361">
                                            <p:txEl>
                                              <p:pRg st="0" end="0"/>
                                            </p:txEl>
                                          </p:spTgt>
                                        </p:tgtEl>
                                        <p:attrNameLst>
                                          <p:attrName>fillcolor</p:attrName>
                                        </p:attrNameLst>
                                      </p:cBhvr>
                                      <p:to>
                                        <a:schemeClr val="accent2"/>
                                      </p:to>
                                    </p:animClr>
                                    <p:set>
                                      <p:cBhvr>
                                        <p:cTn id="8" dur="1000" fill="hold"/>
                                        <p:tgtEl>
                                          <p:spTgt spid="361">
                                            <p:txEl>
                                              <p:pRg st="0" end="0"/>
                                            </p:txEl>
                                          </p:spTgt>
                                        </p:tgtEl>
                                        <p:attrNameLst>
                                          <p:attrName>fill.type</p:attrName>
                                        </p:attrNameLst>
                                      </p:cBhvr>
                                      <p:to>
                                        <p:strVal val="solid"/>
                                      </p:to>
                                    </p:set>
                                    <p:anim to="1.5" calcmode="lin" valueType="num">
                                      <p:cBhvr override="childStyle">
                                        <p:cTn id="9" dur="1000" fill="hold"/>
                                        <p:tgtEl>
                                          <p:spTgt spid="361">
                                            <p:txEl>
                                              <p:pRg st="0" end="0"/>
                                            </p:txEl>
                                          </p:spTgt>
                                        </p:tgtEl>
                                        <p:attrNameLst>
                                          <p:attrName>style.fontSize</p:attrName>
                                        </p:attrNameLst>
                                      </p:cBhvr>
                                    </p:anim>
                                  </p:childTnLst>
                                </p:cTn>
                              </p:par>
                            </p:childTnLst>
                          </p:cTn>
                        </p:par>
                        <p:par>
                          <p:cTn id="10" fill="hold">
                            <p:stCondLst>
                              <p:cond delay="1700"/>
                            </p:stCondLst>
                            <p:childTnLst>
                              <p:par>
                                <p:cTn id="11" presetID="34" presetClass="emph" presetSubtype="0" repeatCount="2000" fill="hold" grpId="1" nodeType="afterEffect">
                                  <p:stCondLst>
                                    <p:cond delay="0"/>
                                  </p:stCondLst>
                                  <p:iterate type="lt">
                                    <p:tmPct val="10000"/>
                                  </p:iterate>
                                  <p:childTnLst>
                                    <p:animMotion origin="layout" path="M 1.11111E-6 1.48148E-6 L 1.11111E-6 -0.07222 " pathEditMode="relative" rAng="0" ptsTypes="AA">
                                      <p:cBhvr>
                                        <p:cTn id="12" dur="500" accel="50000" decel="50000" autoRev="1" fill="hold">
                                          <p:stCondLst>
                                            <p:cond delay="0"/>
                                          </p:stCondLst>
                                        </p:cTn>
                                        <p:tgtEl>
                                          <p:spTgt spid="361">
                                            <p:txEl>
                                              <p:pRg st="0" end="0"/>
                                            </p:txEl>
                                          </p:spTgt>
                                        </p:tgtEl>
                                        <p:attrNameLst>
                                          <p:attrName>ppt_x</p:attrName>
                                          <p:attrName>ppt_y</p:attrName>
                                        </p:attrNameLst>
                                      </p:cBhvr>
                                      <p:rCtr x="0" y="-3611"/>
                                    </p:animMotion>
                                    <p:animRot by="1500000">
                                      <p:cBhvr>
                                        <p:cTn id="13" dur="250" fill="hold">
                                          <p:stCondLst>
                                            <p:cond delay="0"/>
                                          </p:stCondLst>
                                        </p:cTn>
                                        <p:tgtEl>
                                          <p:spTgt spid="361">
                                            <p:txEl>
                                              <p:pRg st="0" end="0"/>
                                            </p:txEl>
                                          </p:spTgt>
                                        </p:tgtEl>
                                        <p:attrNameLst>
                                          <p:attrName>r</p:attrName>
                                        </p:attrNameLst>
                                      </p:cBhvr>
                                    </p:animRot>
                                    <p:animRot by="-1500000">
                                      <p:cBhvr>
                                        <p:cTn id="14" dur="250" fill="hold">
                                          <p:stCondLst>
                                            <p:cond delay="250"/>
                                          </p:stCondLst>
                                        </p:cTn>
                                        <p:tgtEl>
                                          <p:spTgt spid="361">
                                            <p:txEl>
                                              <p:pRg st="0" end="0"/>
                                            </p:txEl>
                                          </p:spTgt>
                                        </p:tgtEl>
                                        <p:attrNameLst>
                                          <p:attrName>r</p:attrName>
                                        </p:attrNameLst>
                                      </p:cBhvr>
                                    </p:animRot>
                                    <p:animRot by="-1500000">
                                      <p:cBhvr>
                                        <p:cTn id="15" dur="250" fill="hold">
                                          <p:stCondLst>
                                            <p:cond delay="500"/>
                                          </p:stCondLst>
                                        </p:cTn>
                                        <p:tgtEl>
                                          <p:spTgt spid="361">
                                            <p:txEl>
                                              <p:pRg st="0" end="0"/>
                                            </p:txEl>
                                          </p:spTgt>
                                        </p:tgtEl>
                                        <p:attrNameLst>
                                          <p:attrName>r</p:attrName>
                                        </p:attrNameLst>
                                      </p:cBhvr>
                                    </p:animRot>
                                    <p:animRot by="1500000">
                                      <p:cBhvr>
                                        <p:cTn id="16" dur="250" fill="hold">
                                          <p:stCondLst>
                                            <p:cond delay="750"/>
                                          </p:stCondLst>
                                        </p:cTn>
                                        <p:tgtEl>
                                          <p:spTgt spid="36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p:bldP spid="361"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B53C05-A8FF-47A3-BD80-3FB522DB9040}"/>
              </a:ext>
            </a:extLst>
          </p:cNvPr>
          <p:cNvSpPr txBox="1"/>
          <p:nvPr/>
        </p:nvSpPr>
        <p:spPr>
          <a:xfrm>
            <a:off x="-90366" y="4230817"/>
            <a:ext cx="2841055" cy="369332"/>
          </a:xfrm>
          <a:prstGeom prst="rect">
            <a:avLst/>
          </a:prstGeom>
          <a:noFill/>
        </p:spPr>
        <p:txBody>
          <a:bodyPr wrap="square" rtlCol="0">
            <a:spAutoFit/>
          </a:bodyPr>
          <a:lstStyle/>
          <a:p>
            <a:pPr lvl="0" algn="ctr" defTabSz="685800">
              <a:buClrTx/>
              <a:defRPr/>
            </a:pP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Quang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Khải</a:t>
            </a:r>
            <a:endParaRPr lang="en-US" sz="1800" b="1" kern="1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EC72DFC-32E9-40AD-BC73-E45DA5B65917}"/>
              </a:ext>
            </a:extLst>
          </p:cNvPr>
          <p:cNvSpPr txBox="1"/>
          <p:nvPr/>
        </p:nvSpPr>
        <p:spPr>
          <a:xfrm>
            <a:off x="343005" y="656436"/>
            <a:ext cx="8258283" cy="769441"/>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nhà</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Trần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chủ</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động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giải</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quyết</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những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bất</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hoà</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nội</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vương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triều</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tạo</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nên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hạt</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khối</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đoàn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kết</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dân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22" name="TextBox 21">
            <a:extLst>
              <a:ext uri="{FF2B5EF4-FFF2-40B4-BE49-F238E27FC236}">
                <a16:creationId xmlns:a16="http://schemas.microsoft.com/office/drawing/2014/main" id="{FB5A97B9-96FB-4430-A267-525C9E3F6ED2}"/>
              </a:ext>
            </a:extLst>
          </p:cNvPr>
          <p:cNvSpPr txBox="1"/>
          <p:nvPr/>
        </p:nvSpPr>
        <p:spPr>
          <a:xfrm>
            <a:off x="1963289" y="4230817"/>
            <a:ext cx="2841055"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Trần</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Quốc</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Tuấn</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MH_Other_2">
            <a:extLst>
              <a:ext uri="{FF2B5EF4-FFF2-40B4-BE49-F238E27FC236}">
                <a16:creationId xmlns:a16="http://schemas.microsoft.com/office/drawing/2014/main" id="{1DAFE924-D866-274B-864E-29669480A1D7}"/>
              </a:ext>
            </a:extLst>
          </p:cNvPr>
          <p:cNvSpPr>
            <a:spLocks noChangeAspect="1"/>
          </p:cNvSpPr>
          <p:nvPr>
            <p:custDataLst>
              <p:tags r:id="rId1"/>
            </p:custDataLst>
          </p:nvPr>
        </p:nvSpPr>
        <p:spPr>
          <a:xfrm>
            <a:off x="343005" y="25905"/>
            <a:ext cx="537702" cy="538851"/>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noProof="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2</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7" name="Rectangle: Rounded Corners 6">
            <a:extLst>
              <a:ext uri="{FF2B5EF4-FFF2-40B4-BE49-F238E27FC236}">
                <a16:creationId xmlns:a16="http://schemas.microsoft.com/office/drawing/2014/main" id="{50D4D8C0-CCAA-1E42-B2EE-5B0747DDE86A}"/>
              </a:ext>
            </a:extLst>
          </p:cNvPr>
          <p:cNvSpPr/>
          <p:nvPr/>
        </p:nvSpPr>
        <p:spPr>
          <a:xfrm>
            <a:off x="915598" y="25905"/>
            <a:ext cx="7452898"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chuẩn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bị</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chu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đáo</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mọi</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B6D29C53-3945-5349-94D9-FBA448DB7696}"/>
              </a:ext>
            </a:extLst>
          </p:cNvPr>
          <p:cNvPicPr>
            <a:picLocks noChangeAspect="1"/>
          </p:cNvPicPr>
          <p:nvPr/>
        </p:nvPicPr>
        <p:blipFill rotWithShape="1">
          <a:blip r:embed="rId5"/>
          <a:srcRect l="37649" b="7467"/>
          <a:stretch/>
        </p:blipFill>
        <p:spPr>
          <a:xfrm flipH="1">
            <a:off x="2634516" y="1801472"/>
            <a:ext cx="1498600" cy="2383043"/>
          </a:xfrm>
          <a:prstGeom prst="rect">
            <a:avLst/>
          </a:prstGeom>
        </p:spPr>
      </p:pic>
      <p:pic>
        <p:nvPicPr>
          <p:cNvPr id="23" name="Picture 22">
            <a:extLst>
              <a:ext uri="{FF2B5EF4-FFF2-40B4-BE49-F238E27FC236}">
                <a16:creationId xmlns:a16="http://schemas.microsoft.com/office/drawing/2014/main" id="{2891355A-CA77-934A-8621-3D35601CEE68}"/>
              </a:ext>
            </a:extLst>
          </p:cNvPr>
          <p:cNvPicPr>
            <a:picLocks noChangeAspect="1"/>
          </p:cNvPicPr>
          <p:nvPr/>
        </p:nvPicPr>
        <p:blipFill rotWithShape="1">
          <a:blip r:embed="rId6"/>
          <a:srcRect l="48593" b="35980"/>
          <a:stretch/>
        </p:blipFill>
        <p:spPr>
          <a:xfrm>
            <a:off x="249589" y="1894076"/>
            <a:ext cx="2044973" cy="2290439"/>
          </a:xfrm>
          <a:prstGeom prst="rect">
            <a:avLst/>
          </a:prstGeom>
        </p:spPr>
      </p:pic>
      <p:grpSp>
        <p:nvGrpSpPr>
          <p:cNvPr id="4" name="Group 3">
            <a:extLst>
              <a:ext uri="{FF2B5EF4-FFF2-40B4-BE49-F238E27FC236}">
                <a16:creationId xmlns:a16="http://schemas.microsoft.com/office/drawing/2014/main" id="{F8034C62-3140-3C41-B964-8229AA73D91E}"/>
              </a:ext>
            </a:extLst>
          </p:cNvPr>
          <p:cNvGrpSpPr/>
          <p:nvPr/>
        </p:nvGrpSpPr>
        <p:grpSpPr>
          <a:xfrm>
            <a:off x="4572001" y="1517557"/>
            <a:ext cx="4127500" cy="3292081"/>
            <a:chOff x="4572001" y="1517557"/>
            <a:chExt cx="4127500" cy="3292081"/>
          </a:xfrm>
        </p:grpSpPr>
        <p:sp>
          <p:nvSpPr>
            <p:cNvPr id="2" name="Rounded Rectangle 1">
              <a:extLst>
                <a:ext uri="{FF2B5EF4-FFF2-40B4-BE49-F238E27FC236}">
                  <a16:creationId xmlns:a16="http://schemas.microsoft.com/office/drawing/2014/main" id="{91B32E86-F0AF-6942-9B81-F321C17F984F}"/>
                </a:ext>
              </a:extLst>
            </p:cNvPr>
            <p:cNvSpPr/>
            <p:nvPr/>
          </p:nvSpPr>
          <p:spPr>
            <a:xfrm>
              <a:off x="4572001" y="1517557"/>
              <a:ext cx="4127500" cy="32195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6D24DD7B-DD33-2E42-A8C9-F68019F197B4}"/>
                </a:ext>
              </a:extLst>
            </p:cNvPr>
            <p:cNvSpPr/>
            <p:nvPr/>
          </p:nvSpPr>
          <p:spPr>
            <a:xfrm>
              <a:off x="4731124" y="1639539"/>
              <a:ext cx="3891819" cy="3170099"/>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Hưng Đạo Vương Trần Quốc Tuấn là con trai thứ hai của Trần Liễu. Trần Quang Khải là hoàng tử thứ ba của vua Trần Thái Tông. Xét trong thứ họ hàng ruột thịt, Trần Quốc Tuấn là anh con bác của Trần Quang Khải. Đời cha, Trần Liễu có mối thâm thù với Trần Thái Tông, nhưng đến đời con, Trần Quốc Tuấn xử sự hoàn toàn khác.</a:t>
              </a:r>
              <a:endParaRPr lang="en-VN"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24753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3" fill="hold" nodeType="withEffect" p14:presetBounceEnd="5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50000">
                                          <p:cBhvr additive="base">
                                            <p:cTn id="17"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whoosh.wav"/>
                                            </p:tgtEl>
                                          </p:cMediaNode>
                                        </p:audio>
                                      </p:subTnLst>
                                    </p:cTn>
                                  </p:par>
                                  <p:par>
                                    <p:cTn id="19" presetID="2" presetClass="entr" presetSubtype="3" fill="hold" nodeType="withEffect" p14:presetBounceEnd="50000">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14:bounceEnd="50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whoosh.wav"/>
                                            </p:tgtEl>
                                          </p:cMediaNode>
                                        </p:audio>
                                      </p:subTnLst>
                                    </p:cTn>
                                  </p:par>
                                  <p:par>
                                    <p:cTn id="19" presetID="2" presetClass="entr" presetSubtype="3"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343005" y="25905"/>
            <a:ext cx="537702" cy="686476"/>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3</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1" name="Rectangle: Rounded Corners 6">
            <a:extLst>
              <a:ext uri="{FF2B5EF4-FFF2-40B4-BE49-F238E27FC236}">
                <a16:creationId xmlns:a16="http://schemas.microsoft.com/office/drawing/2014/main" id="{627064C5-7DFA-214E-9946-5FDAAA627BB3}"/>
              </a:ext>
            </a:extLst>
          </p:cNvPr>
          <p:cNvSpPr/>
          <p:nvPr/>
        </p:nvSpPr>
        <p:spPr>
          <a:xfrm>
            <a:off x="915598" y="25905"/>
            <a:ext cx="7686142" cy="771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Tinh</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hi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toàn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biệt</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p>
        </p:txBody>
      </p:sp>
      <p:pic>
        <p:nvPicPr>
          <p:cNvPr id="3074" name="Picture 2" descr="Sát Thát (Ấn Bản Kỉ Niệm 60 Năm NXB Kim Đồng) | Tiki">
            <a:extLst>
              <a:ext uri="{FF2B5EF4-FFF2-40B4-BE49-F238E27FC236}">
                <a16:creationId xmlns:a16="http://schemas.microsoft.com/office/drawing/2014/main" id="{82DAF502-76EA-A64D-96A1-0A1C81CF3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9" y="956931"/>
            <a:ext cx="4176233" cy="34150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DD5CC72-8080-FE48-81AF-96E277BF4683}"/>
              </a:ext>
            </a:extLst>
          </p:cNvPr>
          <p:cNvGrpSpPr/>
          <p:nvPr/>
        </p:nvGrpSpPr>
        <p:grpSpPr>
          <a:xfrm>
            <a:off x="5103628" y="1063256"/>
            <a:ext cx="3338623" cy="3308707"/>
            <a:chOff x="5103628" y="1063256"/>
            <a:chExt cx="3338623" cy="3308707"/>
          </a:xfrm>
        </p:grpSpPr>
        <p:sp>
          <p:nvSpPr>
            <p:cNvPr id="3" name="Rounded Rectangle 2">
              <a:extLst>
                <a:ext uri="{FF2B5EF4-FFF2-40B4-BE49-F238E27FC236}">
                  <a16:creationId xmlns:a16="http://schemas.microsoft.com/office/drawing/2014/main" id="{859AC092-A72E-E84C-862A-DDAF29F79085}"/>
                </a:ext>
              </a:extLst>
            </p:cNvPr>
            <p:cNvSpPr/>
            <p:nvPr/>
          </p:nvSpPr>
          <p:spPr>
            <a:xfrm>
              <a:off x="5103628" y="1063256"/>
              <a:ext cx="3338623" cy="33087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AB4B299B-BA89-2A4B-8668-CE24ED0FD5B7}"/>
                </a:ext>
              </a:extLst>
            </p:cNvPr>
            <p:cNvSpPr/>
            <p:nvPr/>
          </p:nvSpPr>
          <p:spPr>
            <a:xfrm>
              <a:off x="5268431" y="1728122"/>
              <a:ext cx="3056861" cy="2585323"/>
            </a:xfrm>
            <a:prstGeom prst="rect">
              <a:avLst/>
            </a:prstGeom>
          </p:spPr>
          <p:txBody>
            <a:bodyPr wrap="square">
              <a:spAutoFit/>
            </a:bodyPr>
            <a:lstStyle/>
            <a:p>
              <a:pPr algn="just"/>
              <a:r>
                <a:rPr lang="vi-VN" sz="1800" dirty="0">
                  <a:solidFill>
                    <a:schemeClr val="tx1"/>
                  </a:solidFill>
                  <a:latin typeface="Times New Roman" panose="02020603050405020304" pitchFamily="18" charset="0"/>
                  <a:cs typeface="Times New Roman" panose="02020603050405020304" pitchFamily="18" charset="0"/>
                </a:rPr>
                <a:t>Hai chữ được thích bằng mực đen lên tay tướng sĩ nhà Trần (hoặc viết lên lá cây rừng) trong Kháng chiến chống Nguyên 1285, biểu lộ quyết tâm “giết giặc Thát” (Thát đát - tên gọi chung các tộc người gốc Thổ và người Mông Cổ xâm lược thế kỉ 12).</a:t>
              </a:r>
              <a:endParaRPr lang="en-VN" sz="18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731EED4-8CD9-9B4B-B524-3505E1A7ED54}"/>
                </a:ext>
              </a:extLst>
            </p:cNvPr>
            <p:cNvSpPr/>
            <p:nvPr/>
          </p:nvSpPr>
          <p:spPr>
            <a:xfrm>
              <a:off x="5732430" y="1094893"/>
              <a:ext cx="2081018" cy="707886"/>
            </a:xfrm>
            <a:prstGeom prst="rect">
              <a:avLst/>
            </a:prstGeom>
            <a:noFill/>
          </p:spPr>
          <p:txBody>
            <a:bodyPr wrap="non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Sát</a:t>
              </a:r>
              <a:r>
                <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Thát</a:t>
              </a:r>
              <a:endPar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7D37023-28AA-064A-A087-04303BA6C030}"/>
              </a:ext>
            </a:extLst>
          </p:cNvPr>
          <p:cNvPicPr>
            <a:picLocks noChangeAspect="1"/>
          </p:cNvPicPr>
          <p:nvPr/>
        </p:nvPicPr>
        <p:blipFill>
          <a:blip r:embed="rId7"/>
          <a:stretch>
            <a:fillRect/>
          </a:stretch>
        </p:blipFill>
        <p:spPr>
          <a:xfrm>
            <a:off x="22959" y="0"/>
            <a:ext cx="9098082" cy="5143500"/>
          </a:xfrm>
          <a:prstGeom prst="rect">
            <a:avLst/>
          </a:prstGeom>
        </p:spPr>
      </p:pic>
    </p:spTree>
    <p:extLst>
      <p:ext uri="{BB962C8B-B14F-4D97-AF65-F5344CB8AC3E}">
        <p14:creationId xmlns:p14="http://schemas.microsoft.com/office/powerpoint/2010/main" val="26165589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2)">
                                      <p:cBhvr>
                                        <p:cTn id="3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684939" y="150474"/>
            <a:ext cx="552229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err="1"/>
              <a:t>Nguyên</a:t>
            </a:r>
            <a:r>
              <a:rPr lang="en" sz="4000" dirty="0"/>
              <a:t> </a:t>
            </a:r>
            <a:r>
              <a:rPr lang="en" sz="4000" dirty="0" err="1"/>
              <a:t>nhân</a:t>
            </a:r>
            <a:r>
              <a:rPr lang="en" sz="4000" dirty="0"/>
              <a:t> </a:t>
            </a:r>
            <a:r>
              <a:rPr lang="en" sz="4000" dirty="0" err="1"/>
              <a:t>thắng</a:t>
            </a:r>
            <a:r>
              <a:rPr lang="en" sz="4000" dirty="0"/>
              <a:t> </a:t>
            </a:r>
            <a:r>
              <a:rPr lang="en" sz="4000" dirty="0" err="1"/>
              <a:t>lợi</a:t>
            </a:r>
            <a:endParaRPr sz="4000" dirty="0"/>
          </a:p>
        </p:txBody>
      </p:sp>
      <p:sp>
        <p:nvSpPr>
          <p:cNvPr id="304" name="Google Shape;304;p27"/>
          <p:cNvSpPr/>
          <p:nvPr/>
        </p:nvSpPr>
        <p:spPr>
          <a:xfrm>
            <a:off x="164025" y="1576334"/>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2466009" y="1432189"/>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4767993" y="972091"/>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7784875" y="1263891"/>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txBox="1">
            <a:spLocks noGrp="1"/>
          </p:cNvSpPr>
          <p:nvPr>
            <p:ph type="title" idx="2"/>
          </p:nvPr>
        </p:nvSpPr>
        <p:spPr>
          <a:xfrm>
            <a:off x="386724" y="1889684"/>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09" name="Google Shape;309;p27"/>
          <p:cNvSpPr txBox="1">
            <a:spLocks noGrp="1"/>
          </p:cNvSpPr>
          <p:nvPr>
            <p:ph type="title" idx="4"/>
          </p:nvPr>
        </p:nvSpPr>
        <p:spPr>
          <a:xfrm>
            <a:off x="2659070" y="1745539"/>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10" name="Google Shape;310;p27"/>
          <p:cNvSpPr txBox="1">
            <a:spLocks noGrp="1"/>
          </p:cNvSpPr>
          <p:nvPr>
            <p:ph type="title" idx="7"/>
          </p:nvPr>
        </p:nvSpPr>
        <p:spPr>
          <a:xfrm>
            <a:off x="4968317" y="1285441"/>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11" name="Google Shape;311;p27"/>
          <p:cNvSpPr txBox="1">
            <a:spLocks noGrp="1"/>
          </p:cNvSpPr>
          <p:nvPr>
            <p:ph type="title" idx="13"/>
          </p:nvPr>
        </p:nvSpPr>
        <p:spPr>
          <a:xfrm>
            <a:off x="7978824" y="1577241"/>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12" name="Google Shape;312;p27"/>
          <p:cNvSpPr/>
          <p:nvPr/>
        </p:nvSpPr>
        <p:spPr>
          <a:xfrm>
            <a:off x="0" y="215609"/>
            <a:ext cx="667826" cy="70892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ectangle 17">
            <a:extLst>
              <a:ext uri="{FF2B5EF4-FFF2-40B4-BE49-F238E27FC236}">
                <a16:creationId xmlns:a16="http://schemas.microsoft.com/office/drawing/2014/main" id="{39D5E01C-C27D-444E-A919-8B4193CFAFE2}"/>
              </a:ext>
            </a:extLst>
          </p:cNvPr>
          <p:cNvSpPr/>
          <p:nvPr/>
        </p:nvSpPr>
        <p:spPr>
          <a:xfrm>
            <a:off x="-90993" y="2779034"/>
            <a:ext cx="2352084" cy="2308324"/>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Lòng yêu nước, tinh thần đoàn kết, ý chí độc lập, và quyết tâm đánh giặc của nhân dân.</a:t>
            </a:r>
            <a:endParaRPr lang="en-VN"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6306300-C7B2-EA4D-AB16-3D1DFADED2B6}"/>
              </a:ext>
            </a:extLst>
          </p:cNvPr>
          <p:cNvSpPr/>
          <p:nvPr/>
        </p:nvSpPr>
        <p:spPr>
          <a:xfrm>
            <a:off x="2447367" y="2771434"/>
            <a:ext cx="1686703" cy="1569660"/>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p>
        </p:txBody>
      </p:sp>
      <p:sp>
        <p:nvSpPr>
          <p:cNvPr id="20" name="Rectangle 19">
            <a:extLst>
              <a:ext uri="{FF2B5EF4-FFF2-40B4-BE49-F238E27FC236}">
                <a16:creationId xmlns:a16="http://schemas.microsoft.com/office/drawing/2014/main" id="{D4955B87-2BF9-E74C-9CB4-4A19DD69A5D6}"/>
              </a:ext>
            </a:extLst>
          </p:cNvPr>
          <p:cNvSpPr/>
          <p:nvPr/>
        </p:nvSpPr>
        <p:spPr>
          <a:xfrm>
            <a:off x="4491167" y="2232326"/>
            <a:ext cx="1926463" cy="1938992"/>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Nhà Trần đề ra kế sách đánh giặc đúng đắn sáng tạo.</a:t>
            </a:r>
            <a:endParaRPr lang="en-VN" sz="2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2B58F3E-F1F6-D04C-9915-CF833E2113FE}"/>
              </a:ext>
            </a:extLst>
          </p:cNvPr>
          <p:cNvSpPr/>
          <p:nvPr/>
        </p:nvSpPr>
        <p:spPr>
          <a:xfrm>
            <a:off x="6995181" y="2613978"/>
            <a:ext cx="2148819" cy="2308324"/>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Cuộc kháng chiến của nhân dân nhà Trần được đặt dưới sự lãnh đạo chỉ huy tài ba.</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1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anim calcmode="lin" valueType="num">
                                      <p:cBhvr>
                                        <p:cTn id="8" dur="1000" fill="hold"/>
                                        <p:tgtEl>
                                          <p:spTgt spid="295"/>
                                        </p:tgtEl>
                                        <p:attrNameLst>
                                          <p:attrName>ppt_x</p:attrName>
                                        </p:attrNameLst>
                                      </p:cBhvr>
                                      <p:tavLst>
                                        <p:tav tm="0">
                                          <p:val>
                                            <p:strVal val="#ppt_x"/>
                                          </p:val>
                                        </p:tav>
                                        <p:tav tm="100000">
                                          <p:val>
                                            <p:strVal val="#ppt_x"/>
                                          </p:val>
                                        </p:tav>
                                      </p:tavLst>
                                    </p:anim>
                                    <p:anim calcmode="lin" valueType="num">
                                      <p:cBhvr>
                                        <p:cTn id="9" dur="1000" fill="hold"/>
                                        <p:tgtEl>
                                          <p:spTgt spid="2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04"/>
                                        </p:tgtEl>
                                        <p:attrNameLst>
                                          <p:attrName>style.visibility</p:attrName>
                                        </p:attrNameLst>
                                      </p:cBhvr>
                                      <p:to>
                                        <p:strVal val="visible"/>
                                      </p:to>
                                    </p:set>
                                    <p:animEffect transition="in" filter="wipe(down)">
                                      <p:cBhvr>
                                        <p:cTn id="14" dur="500"/>
                                        <p:tgtEl>
                                          <p:spTgt spid="30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8"/>
                                        </p:tgtEl>
                                        <p:attrNameLst>
                                          <p:attrName>style.visibility</p:attrName>
                                        </p:attrNameLst>
                                      </p:cBhvr>
                                      <p:to>
                                        <p:strVal val="visible"/>
                                      </p:to>
                                    </p:set>
                                    <p:animEffect transition="in" filter="wipe(down)">
                                      <p:cBhvr>
                                        <p:cTn id="17" dur="500"/>
                                        <p:tgtEl>
                                          <p:spTgt spid="308"/>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out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5"/>
                                        </p:tgtEl>
                                        <p:attrNameLst>
                                          <p:attrName>style.visibility</p:attrName>
                                        </p:attrNameLst>
                                      </p:cBhvr>
                                      <p:to>
                                        <p:strVal val="visible"/>
                                      </p:to>
                                    </p:set>
                                    <p:animEffect transition="in" filter="wipe(down)">
                                      <p:cBhvr>
                                        <p:cTn id="26" dur="500"/>
                                        <p:tgtEl>
                                          <p:spTgt spid="30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9"/>
                                        </p:tgtEl>
                                        <p:attrNameLst>
                                          <p:attrName>style.visibility</p:attrName>
                                        </p:attrNameLst>
                                      </p:cBhvr>
                                      <p:to>
                                        <p:strVal val="visible"/>
                                      </p:to>
                                    </p:set>
                                    <p:animEffect transition="in" filter="wipe(down)">
                                      <p:cBhvr>
                                        <p:cTn id="29" dur="500"/>
                                        <p:tgtEl>
                                          <p:spTgt spid="30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0"/>
                                        </p:tgtEl>
                                        <p:attrNameLst>
                                          <p:attrName>style.visibility</p:attrName>
                                        </p:attrNameLst>
                                      </p:cBhvr>
                                      <p:to>
                                        <p:strVal val="visible"/>
                                      </p:to>
                                    </p:set>
                                    <p:animEffect transition="in" filter="wipe(down)">
                                      <p:cBhvr>
                                        <p:cTn id="38" dur="500"/>
                                        <p:tgtEl>
                                          <p:spTgt spid="3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6"/>
                                        </p:tgtEl>
                                        <p:attrNameLst>
                                          <p:attrName>style.visibility</p:attrName>
                                        </p:attrNameLst>
                                      </p:cBhvr>
                                      <p:to>
                                        <p:strVal val="visible"/>
                                      </p:to>
                                    </p:set>
                                    <p:animEffect transition="in" filter="wipe(down)">
                                      <p:cBhvr>
                                        <p:cTn id="41" dur="500"/>
                                        <p:tgtEl>
                                          <p:spTgt spid="306"/>
                                        </p:tgtEl>
                                      </p:cBhvr>
                                    </p:animEffect>
                                  </p:childTnLst>
                                </p:cTn>
                              </p:par>
                            </p:childTnLst>
                          </p:cTn>
                        </p:par>
                        <p:par>
                          <p:cTn id="42" fill="hold">
                            <p:stCondLst>
                              <p:cond delay="500"/>
                            </p:stCondLst>
                            <p:childTnLst>
                              <p:par>
                                <p:cTn id="43" presetID="16" presetClass="entr" presetSubtype="37"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7"/>
                                        </p:tgtEl>
                                        <p:attrNameLst>
                                          <p:attrName>style.visibility</p:attrName>
                                        </p:attrNameLst>
                                      </p:cBhvr>
                                      <p:to>
                                        <p:strVal val="visible"/>
                                      </p:to>
                                    </p:set>
                                    <p:animEffect transition="in" filter="wipe(down)">
                                      <p:cBhvr>
                                        <p:cTn id="50" dur="500"/>
                                        <p:tgtEl>
                                          <p:spTgt spid="30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1"/>
                                        </p:tgtEl>
                                        <p:attrNameLst>
                                          <p:attrName>style.visibility</p:attrName>
                                        </p:attrNameLst>
                                      </p:cBhvr>
                                      <p:to>
                                        <p:strVal val="visible"/>
                                      </p:to>
                                    </p:set>
                                    <p:animEffect transition="in" filter="wipe(down)">
                                      <p:cBhvr>
                                        <p:cTn id="53" dur="500"/>
                                        <p:tgtEl>
                                          <p:spTgt spid="311"/>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outVertic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p:bldP spid="304" grpId="0" animBg="1"/>
      <p:bldP spid="305" grpId="0" animBg="1"/>
      <p:bldP spid="306" grpId="0" animBg="1"/>
      <p:bldP spid="307" grpId="0" animBg="1"/>
      <p:bldP spid="308" grpId="0"/>
      <p:bldP spid="309" grpId="0"/>
      <p:bldP spid="310" grpId="0"/>
      <p:bldP spid="311"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H_Other_2">
            <a:extLst>
              <a:ext uri="{FF2B5EF4-FFF2-40B4-BE49-F238E27FC236}">
                <a16:creationId xmlns:a16="http://schemas.microsoft.com/office/drawing/2014/main" id="{1DAFE924-D866-274B-864E-29669480A1D7}"/>
              </a:ext>
            </a:extLst>
          </p:cNvPr>
          <p:cNvSpPr>
            <a:spLocks noChangeAspect="1"/>
          </p:cNvSpPr>
          <p:nvPr>
            <p:custDataLst>
              <p:tags r:id="rId1"/>
            </p:custDataLst>
          </p:nvPr>
        </p:nvSpPr>
        <p:spPr>
          <a:xfrm>
            <a:off x="343005" y="25905"/>
            <a:ext cx="537702" cy="538851"/>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7" name="Rectangle: Rounded Corners 6">
            <a:extLst>
              <a:ext uri="{FF2B5EF4-FFF2-40B4-BE49-F238E27FC236}">
                <a16:creationId xmlns:a16="http://schemas.microsoft.com/office/drawing/2014/main" id="{50D4D8C0-CCAA-1E42-B2EE-5B0747DDE86A}"/>
              </a:ext>
            </a:extLst>
          </p:cNvPr>
          <p:cNvSpPr/>
          <p:nvPr/>
        </p:nvSpPr>
        <p:spPr>
          <a:xfrm>
            <a:off x="915598" y="25905"/>
            <a:ext cx="7452898"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36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Nguyên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lợi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1030C0F-D72E-244D-A916-E16C8C01F368}"/>
              </a:ext>
            </a:extLst>
          </p:cNvPr>
          <p:cNvSpPr/>
          <p:nvPr/>
        </p:nvSpPr>
        <p:spPr>
          <a:xfrm>
            <a:off x="378447" y="854735"/>
            <a:ext cx="8299021"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 Lòng yêu nước, tinh thần đoàn kết, ý chí độc lập, và quyết tâm đánh giặc của nhân dân.</a:t>
            </a:r>
          </a:p>
        </p:txBody>
      </p:sp>
      <p:sp>
        <p:nvSpPr>
          <p:cNvPr id="18" name="Rectangle 17">
            <a:extLst>
              <a:ext uri="{FF2B5EF4-FFF2-40B4-BE49-F238E27FC236}">
                <a16:creationId xmlns:a16="http://schemas.microsoft.com/office/drawing/2014/main" id="{1D351D76-6F72-DA47-B060-DFF80AF88D27}"/>
              </a:ext>
            </a:extLst>
          </p:cNvPr>
          <p:cNvSpPr/>
          <p:nvPr/>
        </p:nvSpPr>
        <p:spPr>
          <a:xfrm>
            <a:off x="378446" y="2160546"/>
            <a:ext cx="8299021"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 Trần đề ra kế sách đánh giặc đúng đắn sáng tạo.</a:t>
            </a:r>
          </a:p>
        </p:txBody>
      </p:sp>
      <p:sp>
        <p:nvSpPr>
          <p:cNvPr id="19" name="Rectangle 18">
            <a:extLst>
              <a:ext uri="{FF2B5EF4-FFF2-40B4-BE49-F238E27FC236}">
                <a16:creationId xmlns:a16="http://schemas.microsoft.com/office/drawing/2014/main" id="{42D008F9-22A3-FB43-B3AD-CC196C0B6AB6}"/>
              </a:ext>
            </a:extLst>
          </p:cNvPr>
          <p:cNvSpPr/>
          <p:nvPr/>
        </p:nvSpPr>
        <p:spPr>
          <a:xfrm>
            <a:off x="378447" y="3558690"/>
            <a:ext cx="8299019"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 Những chiến lược, chiến thuật đúng đắn, sáng tạo của những người chỉ huy. </a:t>
            </a:r>
            <a:endParaRPr lang="en-VN" sz="3200" dirty="0">
              <a:latin typeface="Times New Roman" panose="02020603050405020304" pitchFamily="18" charset="0"/>
              <a:cs typeface="Times New Roman" panose="02020603050405020304" pitchFamily="18" charset="0"/>
            </a:endParaRPr>
          </a:p>
        </p:txBody>
      </p:sp>
      <p:pic>
        <p:nvPicPr>
          <p:cNvPr id="6" name="Graphic 5" descr="Target">
            <a:extLst>
              <a:ext uri="{FF2B5EF4-FFF2-40B4-BE49-F238E27FC236}">
                <a16:creationId xmlns:a16="http://schemas.microsoft.com/office/drawing/2014/main" id="{0F55CB84-323B-C644-A2F3-17F5DC1EF0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056" y="-9470"/>
            <a:ext cx="609600" cy="609600"/>
          </a:xfrm>
          <a:prstGeom prst="rect">
            <a:avLst/>
          </a:prstGeom>
        </p:spPr>
      </p:pic>
    </p:spTree>
    <p:extLst>
      <p:ext uri="{BB962C8B-B14F-4D97-AF65-F5344CB8AC3E}">
        <p14:creationId xmlns:p14="http://schemas.microsoft.com/office/powerpoint/2010/main" val="778047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3"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6148" name="Picture 4" descr="22 phần về cuộc chiến vĩ đại chống Nguyên Mông lần thứ hai">
            <a:extLst>
              <a:ext uri="{FF2B5EF4-FFF2-40B4-BE49-F238E27FC236}">
                <a16:creationId xmlns:a16="http://schemas.microsoft.com/office/drawing/2014/main" id="{B22AB182-8E20-1E4E-A7BD-22B0A0246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1"/>
          <a:stretch/>
        </p:blipFill>
        <p:spPr bwMode="auto">
          <a:xfrm>
            <a:off x="387178" y="539399"/>
            <a:ext cx="3769719" cy="4064701"/>
          </a:xfrm>
          <a:prstGeom prst="roundRect">
            <a:avLst/>
          </a:prstGeom>
          <a:noFill/>
          <a:extLst>
            <a:ext uri="{909E8E84-426E-40DD-AFC4-6F175D3DCCD1}">
              <a14:hiddenFill xmlns:a14="http://schemas.microsoft.com/office/drawing/2010/main">
                <a:solidFill>
                  <a:srgbClr val="FFFFFF"/>
                </a:solidFill>
              </a14:hiddenFill>
            </a:ext>
          </a:extLst>
        </p:spPr>
      </p:pic>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19565" y="22919"/>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37" name="Google Shape;337;p28"/>
          <p:cNvGrpSpPr/>
          <p:nvPr/>
        </p:nvGrpSpPr>
        <p:grpSpPr>
          <a:xfrm>
            <a:off x="3495362" y="184777"/>
            <a:ext cx="1082499" cy="998535"/>
            <a:chOff x="712875" y="2205450"/>
            <a:chExt cx="233675" cy="215550"/>
          </a:xfrm>
        </p:grpSpPr>
        <p:sp>
          <p:nvSpPr>
            <p:cNvPr id="338" name="Google Shape;338;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28"/>
          <p:cNvGrpSpPr/>
          <p:nvPr/>
        </p:nvGrpSpPr>
        <p:grpSpPr>
          <a:xfrm>
            <a:off x="7640074" y="3417367"/>
            <a:ext cx="790837" cy="1083272"/>
            <a:chOff x="1731150" y="1748550"/>
            <a:chExt cx="228625" cy="313175"/>
          </a:xfrm>
        </p:grpSpPr>
        <p:sp>
          <p:nvSpPr>
            <p:cNvPr id="344" name="Google Shape;344;p2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C0039DA0-BB81-9F4A-A080-8926F82BE491}"/>
              </a:ext>
            </a:extLst>
          </p:cNvPr>
          <p:cNvSpPr txBox="1"/>
          <p:nvPr/>
        </p:nvSpPr>
        <p:spPr>
          <a:xfrm>
            <a:off x="4441008" y="2697512"/>
            <a:ext cx="3989892" cy="584775"/>
          </a:xfrm>
          <a:prstGeom prst="rect">
            <a:avLst/>
          </a:prstGeom>
          <a:noFill/>
        </p:spPr>
        <p:txBody>
          <a:bodyPr wrap="square" rtlCol="0">
            <a:spAutoFit/>
          </a:bodyPr>
          <a:lstStyle/>
          <a:p>
            <a:r>
              <a:rPr lang="en-VN" sz="3200" b="1" dirty="0">
                <a:latin typeface="Times New Roman" panose="02020603050405020304" pitchFamily="18" charset="0"/>
                <a:cs typeface="Times New Roman" panose="02020603050405020304" pitchFamily="18" charset="0"/>
              </a:rPr>
              <a:t>b. Ý nghĩa lịch sử</a:t>
            </a:r>
          </a:p>
        </p:txBody>
      </p:sp>
      <p:sp>
        <p:nvSpPr>
          <p:cNvPr id="26" name="Google Shape;198;p25">
            <a:extLst>
              <a:ext uri="{FF2B5EF4-FFF2-40B4-BE49-F238E27FC236}">
                <a16:creationId xmlns:a16="http://schemas.microsoft.com/office/drawing/2014/main" id="{F2774681-0977-8A4A-BE83-06737B4D54F4}"/>
              </a:ext>
            </a:extLst>
          </p:cNvPr>
          <p:cNvSpPr txBox="1">
            <a:spLocks/>
          </p:cNvSpPr>
          <p:nvPr/>
        </p:nvSpPr>
        <p:spPr>
          <a:xfrm>
            <a:off x="4563640" y="22919"/>
            <a:ext cx="4671138" cy="2156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ctr"/>
            <a:r>
              <a:rPr lang="vi-VN" dirty="0">
                <a:solidFill>
                  <a:srgbClr val="0070C0"/>
                </a:solidFill>
                <a:latin typeface="Times New Roman" panose="02020603050405020304" pitchFamily="18" charset="0"/>
                <a:cs typeface="Times New Roman" panose="02020603050405020304" pitchFamily="18" charset="0"/>
              </a:rPr>
              <a:t>4. Nguyên nhân thắng lợi và ý nghĩa lịch sử của ba lần kháng chiến chống xâm lược Mông – Nguyên.</a:t>
            </a:r>
            <a:endParaRPr lang="en-VN" dirty="0">
              <a:solidFill>
                <a:srgbClr val="0070C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FF7F637-6384-2B48-81DE-E51885722449}"/>
              </a:ext>
            </a:extLst>
          </p:cNvPr>
          <p:cNvSpPr txBox="1"/>
          <p:nvPr/>
        </p:nvSpPr>
        <p:spPr>
          <a:xfrm>
            <a:off x="4413823" y="1925414"/>
            <a:ext cx="459824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endParaRPr lang="en-VN"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a:off x="1314518" y="479778"/>
            <a:ext cx="6319871" cy="4071484"/>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44"/>
          <p:cNvSpPr txBox="1">
            <a:spLocks noGrp="1"/>
          </p:cNvSpPr>
          <p:nvPr>
            <p:ph type="title"/>
          </p:nvPr>
        </p:nvSpPr>
        <p:spPr>
          <a:xfrm>
            <a:off x="1951946" y="1100986"/>
            <a:ext cx="4892100" cy="2478000"/>
          </a:xfrm>
          <a:prstGeom prst="rect">
            <a:avLst/>
          </a:prstGeom>
        </p:spPr>
        <p:txBody>
          <a:bodyPr spcFirstLastPara="1" wrap="square" lIns="91425" tIns="91425" rIns="91425" bIns="91425" anchor="ctr" anchorCtr="0">
            <a:noAutofit/>
          </a:bodyPr>
          <a:lstStyle/>
          <a:p>
            <a:pPr lvl="0"/>
            <a:r>
              <a:rPr lang="vi-VN" sz="4000" dirty="0"/>
              <a:t>Những thắng lợi đó của quân ta trong hoàn cảnh như vậy có ý nghĩa gì ? </a:t>
            </a:r>
            <a:endParaRPr sz="4000" dirty="0"/>
          </a:p>
        </p:txBody>
      </p:sp>
      <p:grpSp>
        <p:nvGrpSpPr>
          <p:cNvPr id="1024" name="Google Shape;1024;p44"/>
          <p:cNvGrpSpPr/>
          <p:nvPr/>
        </p:nvGrpSpPr>
        <p:grpSpPr>
          <a:xfrm>
            <a:off x="6389189" y="3344337"/>
            <a:ext cx="1315564" cy="1118517"/>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44"/>
          <p:cNvGrpSpPr/>
          <p:nvPr/>
        </p:nvGrpSpPr>
        <p:grpSpPr>
          <a:xfrm>
            <a:off x="805355" y="324013"/>
            <a:ext cx="1387205" cy="1161840"/>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44"/>
          <p:cNvGrpSpPr/>
          <p:nvPr/>
        </p:nvGrpSpPr>
        <p:grpSpPr>
          <a:xfrm>
            <a:off x="7558957" y="3120697"/>
            <a:ext cx="653616" cy="895336"/>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a:extLst>
              <a:ext uri="{FF2B5EF4-FFF2-40B4-BE49-F238E27FC236}">
                <a16:creationId xmlns:a16="http://schemas.microsoft.com/office/drawing/2014/main" id="{0DE9ED4C-AA1B-C448-AB04-B31B90235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4" y="3329851"/>
            <a:ext cx="2195731" cy="1937410"/>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93C240B8-DE33-1B48-9432-E71A7A886948}"/>
              </a:ext>
            </a:extLst>
          </p:cNvPr>
          <p:cNvSpPr/>
          <p:nvPr/>
        </p:nvSpPr>
        <p:spPr>
          <a:xfrm>
            <a:off x="7226300" y="0"/>
            <a:ext cx="1917700" cy="1477041"/>
          </a:xfrm>
          <a:prstGeom prst="ellipse">
            <a:avLst/>
          </a:prstGeom>
          <a:solidFill>
            <a:srgbClr val="FEFE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C00000"/>
                </a:solidFill>
                <a:latin typeface="Times New Roman" panose="02020603050405020304" pitchFamily="18" charset="0"/>
                <a:cs typeface="Times New Roman" panose="02020603050405020304" pitchFamily="18" charset="0"/>
              </a:rPr>
              <a:t>5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barn(outVertical)">
                                      <p:cBhvr>
                                        <p:cTn id="7" dur="500"/>
                                        <p:tgtEl>
                                          <p:spTgt spid="10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outVertic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p:nvPr/>
        </p:nvSpPr>
        <p:spPr>
          <a:xfrm>
            <a:off x="4273261" y="125458"/>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32"/>
          <p:cNvSpPr/>
          <p:nvPr/>
        </p:nvSpPr>
        <p:spPr>
          <a:xfrm>
            <a:off x="4273261" y="1621871"/>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32"/>
          <p:cNvSpPr/>
          <p:nvPr/>
        </p:nvSpPr>
        <p:spPr>
          <a:xfrm>
            <a:off x="4250056" y="2932374"/>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0" name="Google Shape;430;p32"/>
          <p:cNvGrpSpPr/>
          <p:nvPr/>
        </p:nvGrpSpPr>
        <p:grpSpPr>
          <a:xfrm>
            <a:off x="2247948" y="4403830"/>
            <a:ext cx="1996490" cy="658597"/>
            <a:chOff x="6999675" y="4238205"/>
            <a:chExt cx="1996490" cy="658597"/>
          </a:xfrm>
        </p:grpSpPr>
        <p:grpSp>
          <p:nvGrpSpPr>
            <p:cNvPr id="431" name="Google Shape;431;p32"/>
            <p:cNvGrpSpPr/>
            <p:nvPr/>
          </p:nvGrpSpPr>
          <p:grpSpPr>
            <a:xfrm>
              <a:off x="8525769" y="4238205"/>
              <a:ext cx="470396" cy="644389"/>
              <a:chOff x="1731150" y="1748550"/>
              <a:chExt cx="228625" cy="313175"/>
            </a:xfrm>
          </p:grpSpPr>
          <p:sp>
            <p:nvSpPr>
              <p:cNvPr id="432" name="Google Shape;432;p32"/>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2"/>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2"/>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2"/>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2"/>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2"/>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2"/>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32"/>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2"/>
          <p:cNvSpPr txBox="1">
            <a:spLocks noGrp="1"/>
          </p:cNvSpPr>
          <p:nvPr>
            <p:ph type="title"/>
          </p:nvPr>
        </p:nvSpPr>
        <p:spPr>
          <a:xfrm>
            <a:off x="37236" y="482550"/>
            <a:ext cx="4235946" cy="1033200"/>
          </a:xfrm>
          <a:prstGeom prst="rect">
            <a:avLst/>
          </a:prstGeom>
        </p:spPr>
        <p:txBody>
          <a:bodyPr spcFirstLastPara="1" wrap="square" lIns="91425" tIns="91425" rIns="91425" bIns="91425" anchor="t" anchorCtr="0">
            <a:noAutofit/>
          </a:bodyPr>
          <a:lstStyle/>
          <a:p>
            <a:pPr lvl="0"/>
            <a:r>
              <a:rPr lang="en-US" sz="4400" dirty="0"/>
              <a:t>b. </a:t>
            </a:r>
            <a:r>
              <a:rPr lang="en-US" sz="4400" dirty="0" err="1"/>
              <a:t>Ý</a:t>
            </a:r>
            <a:r>
              <a:rPr lang="en-US" sz="4400" dirty="0"/>
              <a:t> </a:t>
            </a:r>
            <a:r>
              <a:rPr lang="en-US" sz="4400" dirty="0" err="1"/>
              <a:t>nghĩa</a:t>
            </a:r>
            <a:r>
              <a:rPr lang="en-US" sz="4400" dirty="0"/>
              <a:t> </a:t>
            </a:r>
            <a:r>
              <a:rPr lang="en-US" sz="4400" dirty="0" err="1"/>
              <a:t>lịch</a:t>
            </a:r>
            <a:r>
              <a:rPr lang="en-US" sz="4400" dirty="0"/>
              <a:t> </a:t>
            </a:r>
            <a:r>
              <a:rPr lang="en-US" sz="4400" dirty="0" err="1"/>
              <a:t>sử</a:t>
            </a:r>
            <a:endParaRPr lang="en-US" sz="4400" dirty="0"/>
          </a:p>
        </p:txBody>
      </p:sp>
      <p:sp>
        <p:nvSpPr>
          <p:cNvPr id="441" name="Google Shape;441;p32"/>
          <p:cNvSpPr txBox="1">
            <a:spLocks noGrp="1"/>
          </p:cNvSpPr>
          <p:nvPr>
            <p:ph type="title" idx="2"/>
          </p:nvPr>
        </p:nvSpPr>
        <p:spPr>
          <a:xfrm>
            <a:off x="4372587" y="315446"/>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44" name="Google Shape;444;p32"/>
          <p:cNvSpPr txBox="1">
            <a:spLocks noGrp="1"/>
          </p:cNvSpPr>
          <p:nvPr>
            <p:ph type="title" idx="4"/>
          </p:nvPr>
        </p:nvSpPr>
        <p:spPr>
          <a:xfrm>
            <a:off x="4372587" y="181410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47" name="Google Shape;447;p32"/>
          <p:cNvSpPr txBox="1">
            <a:spLocks noGrp="1"/>
          </p:cNvSpPr>
          <p:nvPr>
            <p:ph type="title" idx="7"/>
          </p:nvPr>
        </p:nvSpPr>
        <p:spPr>
          <a:xfrm>
            <a:off x="4349382" y="3124586"/>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450" name="Google Shape;450;p32"/>
          <p:cNvPicPr preferRelativeResize="0"/>
          <p:nvPr/>
        </p:nvPicPr>
        <p:blipFill>
          <a:blip r:embed="rId3">
            <a:alphaModFix/>
          </a:blip>
          <a:stretch>
            <a:fillRect/>
          </a:stretch>
        </p:blipFill>
        <p:spPr>
          <a:xfrm>
            <a:off x="713100" y="1636325"/>
            <a:ext cx="2563800" cy="2967600"/>
          </a:xfrm>
          <a:prstGeom prst="roundRect">
            <a:avLst>
              <a:gd name="adj" fmla="val 16667"/>
            </a:avLst>
          </a:prstGeom>
          <a:noFill/>
          <a:ln>
            <a:noFill/>
          </a:ln>
        </p:spPr>
      </p:pic>
      <p:grpSp>
        <p:nvGrpSpPr>
          <p:cNvPr id="451" name="Google Shape;451;p32"/>
          <p:cNvGrpSpPr/>
          <p:nvPr/>
        </p:nvGrpSpPr>
        <p:grpSpPr>
          <a:xfrm>
            <a:off x="2132114" y="1480922"/>
            <a:ext cx="1196349" cy="1006757"/>
            <a:chOff x="6075750" y="3009125"/>
            <a:chExt cx="550400" cy="463175"/>
          </a:xfrm>
        </p:grpSpPr>
        <p:sp>
          <p:nvSpPr>
            <p:cNvPr id="452" name="Google Shape;452;p32"/>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32"/>
          <p:cNvSpPr/>
          <p:nvPr/>
        </p:nvSpPr>
        <p:spPr>
          <a:xfrm rot="2006702">
            <a:off x="483176" y="41366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13">
            <a:extLst>
              <a:ext uri="{FF2B5EF4-FFF2-40B4-BE49-F238E27FC236}">
                <a16:creationId xmlns:a16="http://schemas.microsoft.com/office/drawing/2014/main" id="{4B0A9258-5048-B041-BC8C-3CF643C6EEAA}"/>
              </a:ext>
            </a:extLst>
          </p:cNvPr>
          <p:cNvSpPr/>
          <p:nvPr/>
        </p:nvSpPr>
        <p:spPr>
          <a:xfrm>
            <a:off x="5287590" y="-7871"/>
            <a:ext cx="3856410" cy="1569660"/>
          </a:xfrm>
          <a:prstGeom prst="rect">
            <a:avLst/>
          </a:prstGeom>
        </p:spPr>
        <p:txBody>
          <a:bodyPr wrap="square">
            <a:spAutoFit/>
          </a:bodyPr>
          <a:lstStyle/>
          <a:p>
            <a:pPr algn="just"/>
            <a:r>
              <a:rPr lang="vi-VN" sz="2400" dirty="0">
                <a:solidFill>
                  <a:srgbClr val="FF0000"/>
                </a:solidFill>
                <a:latin typeface="Times New Roman" panose="02020603050405020304" pitchFamily="18" charset="0"/>
                <a:ea typeface="Times New Roman" panose="02020603050405020304" pitchFamily="18" charset="0"/>
              </a:rPr>
              <a:t>Đập tan tham vọng và ý chí xâm lược của đế chế Nguyên, bảo vệ độc lập dân tộc và toàn vẹn lãnh thổ.</a:t>
            </a:r>
            <a:endParaRPr lang="en-VN" sz="2400" dirty="0">
              <a:solidFill>
                <a:srgbClr val="FF0000"/>
              </a:solidFill>
            </a:endParaRPr>
          </a:p>
        </p:txBody>
      </p:sp>
      <p:sp>
        <p:nvSpPr>
          <p:cNvPr id="49" name="Google Shape;429;p32">
            <a:extLst>
              <a:ext uri="{FF2B5EF4-FFF2-40B4-BE49-F238E27FC236}">
                <a16:creationId xmlns:a16="http://schemas.microsoft.com/office/drawing/2014/main" id="{7156F555-E671-354B-8F63-D301AAC81DB5}"/>
              </a:ext>
            </a:extLst>
          </p:cNvPr>
          <p:cNvSpPr/>
          <p:nvPr/>
        </p:nvSpPr>
        <p:spPr>
          <a:xfrm>
            <a:off x="4283476" y="4232062"/>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 name="Google Shape;447;p32">
            <a:extLst>
              <a:ext uri="{FF2B5EF4-FFF2-40B4-BE49-F238E27FC236}">
                <a16:creationId xmlns:a16="http://schemas.microsoft.com/office/drawing/2014/main" id="{84690FE8-E291-614D-B894-C0BB94234078}"/>
              </a:ext>
            </a:extLst>
          </p:cNvPr>
          <p:cNvSpPr txBox="1">
            <a:spLocks/>
          </p:cNvSpPr>
          <p:nvPr/>
        </p:nvSpPr>
        <p:spPr>
          <a:xfrm>
            <a:off x="4382802" y="4424274"/>
            <a:ext cx="749700" cy="57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ctr"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en" dirty="0"/>
              <a:t>04</a:t>
            </a:r>
          </a:p>
        </p:txBody>
      </p:sp>
      <p:sp>
        <p:nvSpPr>
          <p:cNvPr id="15" name="Rectangle 14">
            <a:extLst>
              <a:ext uri="{FF2B5EF4-FFF2-40B4-BE49-F238E27FC236}">
                <a16:creationId xmlns:a16="http://schemas.microsoft.com/office/drawing/2014/main" id="{E44D9154-0E42-BD48-9B98-B381466A2631}"/>
              </a:ext>
            </a:extLst>
          </p:cNvPr>
          <p:cNvSpPr/>
          <p:nvPr/>
        </p:nvSpPr>
        <p:spPr>
          <a:xfrm>
            <a:off x="5287590" y="1680636"/>
            <a:ext cx="3912093" cy="1200329"/>
          </a:xfrm>
          <a:prstGeom prst="rect">
            <a:avLst/>
          </a:prstGeom>
        </p:spPr>
        <p:txBody>
          <a:bodyPr wrap="square">
            <a:spAutoFit/>
          </a:bodyPr>
          <a:lstStyle/>
          <a:p>
            <a:pPr algn="just"/>
            <a:r>
              <a:rPr lang="vi-VN" sz="2400" dirty="0">
                <a:solidFill>
                  <a:srgbClr val="00B050"/>
                </a:solidFill>
                <a:latin typeface="Times New Roman" panose="02020603050405020304" pitchFamily="18" charset="0"/>
                <a:ea typeface="Times New Roman" panose="02020603050405020304" pitchFamily="18" charset="0"/>
              </a:rPr>
              <a:t>Góp phần xây đắp truyền thống  và nghệ thuật quân sự VN.</a:t>
            </a:r>
            <a:r>
              <a:rPr lang="en-VN" sz="2400" dirty="0">
                <a:solidFill>
                  <a:srgbClr val="00B050"/>
                </a:solidFill>
              </a:rPr>
              <a:t> </a:t>
            </a:r>
          </a:p>
        </p:txBody>
      </p:sp>
      <p:sp>
        <p:nvSpPr>
          <p:cNvPr id="16" name="Rectangle 15">
            <a:extLst>
              <a:ext uri="{FF2B5EF4-FFF2-40B4-BE49-F238E27FC236}">
                <a16:creationId xmlns:a16="http://schemas.microsoft.com/office/drawing/2014/main" id="{666EBF61-CD83-DB43-BD3B-690460382E2F}"/>
              </a:ext>
            </a:extLst>
          </p:cNvPr>
          <p:cNvSpPr/>
          <p:nvPr/>
        </p:nvSpPr>
        <p:spPr>
          <a:xfrm>
            <a:off x="5304173" y="2939510"/>
            <a:ext cx="3767559" cy="830997"/>
          </a:xfrm>
          <a:prstGeom prst="rect">
            <a:avLst/>
          </a:prstGeom>
        </p:spPr>
        <p:txBody>
          <a:bodyPr wrap="square">
            <a:spAutoFit/>
          </a:bodyPr>
          <a:lstStyle/>
          <a:p>
            <a:pPr algn="just"/>
            <a:r>
              <a:rPr lang="vi-VN" sz="2400" dirty="0">
                <a:solidFill>
                  <a:srgbClr val="0070C0"/>
                </a:solidFill>
                <a:latin typeface="Times New Roman" panose="02020603050405020304" pitchFamily="18" charset="0"/>
                <a:ea typeface="Times New Roman" panose="02020603050405020304" pitchFamily="18" charset="0"/>
              </a:rPr>
              <a:t>Để lại nhiều bài học vô cùng quý giá.</a:t>
            </a:r>
            <a:endParaRPr lang="en-VN" sz="2400" dirty="0">
              <a:solidFill>
                <a:srgbClr val="0070C0"/>
              </a:solidFill>
            </a:endParaRPr>
          </a:p>
        </p:txBody>
      </p:sp>
      <p:sp>
        <p:nvSpPr>
          <p:cNvPr id="17" name="Rectangle 16">
            <a:extLst>
              <a:ext uri="{FF2B5EF4-FFF2-40B4-BE49-F238E27FC236}">
                <a16:creationId xmlns:a16="http://schemas.microsoft.com/office/drawing/2014/main" id="{D36DB593-0843-104B-B22B-02EC229D759E}"/>
              </a:ext>
            </a:extLst>
          </p:cNvPr>
          <p:cNvSpPr/>
          <p:nvPr/>
        </p:nvSpPr>
        <p:spPr>
          <a:xfrm>
            <a:off x="5231907" y="4056958"/>
            <a:ext cx="3912093" cy="1200329"/>
          </a:xfrm>
          <a:prstGeom prst="rect">
            <a:avLst/>
          </a:prstGeom>
        </p:spPr>
        <p:txBody>
          <a:bodyPr wrap="square">
            <a:spAutoFit/>
          </a:bodyPr>
          <a:lstStyle/>
          <a:p>
            <a:pPr algn="just"/>
            <a:r>
              <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Ngăn chặn những cuộc xâm lược của quân Nguyên đối với các nước khác.</a:t>
            </a:r>
            <a:endParaRPr lang="en-VN" sz="2400" b="1" dirty="0">
              <a:solidFill>
                <a:srgbClr val="002060"/>
              </a:solidFill>
              <a:latin typeface="VNtimes New Roman"/>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1000"/>
                                        <p:tgtEl>
                                          <p:spTgt spid="440"/>
                                        </p:tgtEl>
                                      </p:cBhvr>
                                    </p:animEffect>
                                    <p:anim calcmode="lin" valueType="num">
                                      <p:cBhvr>
                                        <p:cTn id="8" dur="1000" fill="hold"/>
                                        <p:tgtEl>
                                          <p:spTgt spid="440"/>
                                        </p:tgtEl>
                                        <p:attrNameLst>
                                          <p:attrName>ppt_x</p:attrName>
                                        </p:attrNameLst>
                                      </p:cBhvr>
                                      <p:tavLst>
                                        <p:tav tm="0">
                                          <p:val>
                                            <p:strVal val="#ppt_x"/>
                                          </p:val>
                                        </p:tav>
                                        <p:tav tm="100000">
                                          <p:val>
                                            <p:strVal val="#ppt_x"/>
                                          </p:val>
                                        </p:tav>
                                      </p:tavLst>
                                    </p:anim>
                                    <p:anim calcmode="lin" valueType="num">
                                      <p:cBhvr>
                                        <p:cTn id="9"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7"/>
                                        </p:tgtEl>
                                        <p:attrNameLst>
                                          <p:attrName>style.visibility</p:attrName>
                                        </p:attrNameLst>
                                      </p:cBhvr>
                                      <p:to>
                                        <p:strVal val="visible"/>
                                      </p:to>
                                    </p:set>
                                    <p:animEffect transition="in" filter="fade">
                                      <p:cBhvr>
                                        <p:cTn id="14" dur="1000"/>
                                        <p:tgtEl>
                                          <p:spTgt spid="427"/>
                                        </p:tgtEl>
                                      </p:cBhvr>
                                    </p:animEffect>
                                    <p:anim calcmode="lin" valueType="num">
                                      <p:cBhvr>
                                        <p:cTn id="15" dur="1000" fill="hold"/>
                                        <p:tgtEl>
                                          <p:spTgt spid="427"/>
                                        </p:tgtEl>
                                        <p:attrNameLst>
                                          <p:attrName>ppt_x</p:attrName>
                                        </p:attrNameLst>
                                      </p:cBhvr>
                                      <p:tavLst>
                                        <p:tav tm="0">
                                          <p:val>
                                            <p:strVal val="#ppt_x"/>
                                          </p:val>
                                        </p:tav>
                                        <p:tav tm="100000">
                                          <p:val>
                                            <p:strVal val="#ppt_x"/>
                                          </p:val>
                                        </p:tav>
                                      </p:tavLst>
                                    </p:anim>
                                    <p:anim calcmode="lin" valueType="num">
                                      <p:cBhvr>
                                        <p:cTn id="16" dur="1000" fill="hold"/>
                                        <p:tgtEl>
                                          <p:spTgt spid="4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41"/>
                                        </p:tgtEl>
                                        <p:attrNameLst>
                                          <p:attrName>style.visibility</p:attrName>
                                        </p:attrNameLst>
                                      </p:cBhvr>
                                      <p:to>
                                        <p:strVal val="visible"/>
                                      </p:to>
                                    </p:set>
                                    <p:animEffect transition="in" filter="fade">
                                      <p:cBhvr>
                                        <p:cTn id="19" dur="1000"/>
                                        <p:tgtEl>
                                          <p:spTgt spid="441"/>
                                        </p:tgtEl>
                                      </p:cBhvr>
                                    </p:animEffect>
                                    <p:anim calcmode="lin" valueType="num">
                                      <p:cBhvr>
                                        <p:cTn id="20" dur="1000" fill="hold"/>
                                        <p:tgtEl>
                                          <p:spTgt spid="441"/>
                                        </p:tgtEl>
                                        <p:attrNameLst>
                                          <p:attrName>ppt_x</p:attrName>
                                        </p:attrNameLst>
                                      </p:cBhvr>
                                      <p:tavLst>
                                        <p:tav tm="0">
                                          <p:val>
                                            <p:strVal val="#ppt_x"/>
                                          </p:val>
                                        </p:tav>
                                        <p:tav tm="100000">
                                          <p:val>
                                            <p:strVal val="#ppt_x"/>
                                          </p:val>
                                        </p:tav>
                                      </p:tavLst>
                                    </p:anim>
                                    <p:anim calcmode="lin" valueType="num">
                                      <p:cBhvr>
                                        <p:cTn id="21" dur="1000" fill="hold"/>
                                        <p:tgtEl>
                                          <p:spTgt spid="4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8"/>
                                        </p:tgtEl>
                                        <p:attrNameLst>
                                          <p:attrName>style.visibility</p:attrName>
                                        </p:attrNameLst>
                                      </p:cBhvr>
                                      <p:to>
                                        <p:strVal val="visible"/>
                                      </p:to>
                                    </p:set>
                                    <p:animEffect transition="in" filter="fade">
                                      <p:cBhvr>
                                        <p:cTn id="31" dur="1000"/>
                                        <p:tgtEl>
                                          <p:spTgt spid="428"/>
                                        </p:tgtEl>
                                      </p:cBhvr>
                                    </p:animEffect>
                                    <p:anim calcmode="lin" valueType="num">
                                      <p:cBhvr>
                                        <p:cTn id="32" dur="1000" fill="hold"/>
                                        <p:tgtEl>
                                          <p:spTgt spid="428"/>
                                        </p:tgtEl>
                                        <p:attrNameLst>
                                          <p:attrName>ppt_x</p:attrName>
                                        </p:attrNameLst>
                                      </p:cBhvr>
                                      <p:tavLst>
                                        <p:tav tm="0">
                                          <p:val>
                                            <p:strVal val="#ppt_x"/>
                                          </p:val>
                                        </p:tav>
                                        <p:tav tm="100000">
                                          <p:val>
                                            <p:strVal val="#ppt_x"/>
                                          </p:val>
                                        </p:tav>
                                      </p:tavLst>
                                    </p:anim>
                                    <p:anim calcmode="lin" valueType="num">
                                      <p:cBhvr>
                                        <p:cTn id="33" dur="1000" fill="hold"/>
                                        <p:tgtEl>
                                          <p:spTgt spid="4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44"/>
                                        </p:tgtEl>
                                        <p:attrNameLst>
                                          <p:attrName>style.visibility</p:attrName>
                                        </p:attrNameLst>
                                      </p:cBhvr>
                                      <p:to>
                                        <p:strVal val="visible"/>
                                      </p:to>
                                    </p:set>
                                    <p:animEffect transition="in" filter="fade">
                                      <p:cBhvr>
                                        <p:cTn id="36" dur="1000"/>
                                        <p:tgtEl>
                                          <p:spTgt spid="444"/>
                                        </p:tgtEl>
                                      </p:cBhvr>
                                    </p:animEffect>
                                    <p:anim calcmode="lin" valueType="num">
                                      <p:cBhvr>
                                        <p:cTn id="37" dur="1000" fill="hold"/>
                                        <p:tgtEl>
                                          <p:spTgt spid="444"/>
                                        </p:tgtEl>
                                        <p:attrNameLst>
                                          <p:attrName>ppt_x</p:attrName>
                                        </p:attrNameLst>
                                      </p:cBhvr>
                                      <p:tavLst>
                                        <p:tav tm="0">
                                          <p:val>
                                            <p:strVal val="#ppt_x"/>
                                          </p:val>
                                        </p:tav>
                                        <p:tav tm="100000">
                                          <p:val>
                                            <p:strVal val="#ppt_x"/>
                                          </p:val>
                                        </p:tav>
                                      </p:tavLst>
                                    </p:anim>
                                    <p:anim calcmode="lin" valueType="num">
                                      <p:cBhvr>
                                        <p:cTn id="38" dur="1000" fill="hold"/>
                                        <p:tgtEl>
                                          <p:spTgt spid="44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9"/>
                                        </p:tgtEl>
                                        <p:attrNameLst>
                                          <p:attrName>style.visibility</p:attrName>
                                        </p:attrNameLst>
                                      </p:cBhvr>
                                      <p:to>
                                        <p:strVal val="visible"/>
                                      </p:to>
                                    </p:set>
                                    <p:animEffect transition="in" filter="fade">
                                      <p:cBhvr>
                                        <p:cTn id="48" dur="1000"/>
                                        <p:tgtEl>
                                          <p:spTgt spid="429"/>
                                        </p:tgtEl>
                                      </p:cBhvr>
                                    </p:animEffect>
                                    <p:anim calcmode="lin" valueType="num">
                                      <p:cBhvr>
                                        <p:cTn id="49" dur="1000" fill="hold"/>
                                        <p:tgtEl>
                                          <p:spTgt spid="429"/>
                                        </p:tgtEl>
                                        <p:attrNameLst>
                                          <p:attrName>ppt_x</p:attrName>
                                        </p:attrNameLst>
                                      </p:cBhvr>
                                      <p:tavLst>
                                        <p:tav tm="0">
                                          <p:val>
                                            <p:strVal val="#ppt_x"/>
                                          </p:val>
                                        </p:tav>
                                        <p:tav tm="100000">
                                          <p:val>
                                            <p:strVal val="#ppt_x"/>
                                          </p:val>
                                        </p:tav>
                                      </p:tavLst>
                                    </p:anim>
                                    <p:anim calcmode="lin" valueType="num">
                                      <p:cBhvr>
                                        <p:cTn id="50" dur="1000" fill="hold"/>
                                        <p:tgtEl>
                                          <p:spTgt spid="4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47"/>
                                        </p:tgtEl>
                                        <p:attrNameLst>
                                          <p:attrName>style.visibility</p:attrName>
                                        </p:attrNameLst>
                                      </p:cBhvr>
                                      <p:to>
                                        <p:strVal val="visible"/>
                                      </p:to>
                                    </p:set>
                                    <p:animEffect transition="in" filter="fade">
                                      <p:cBhvr>
                                        <p:cTn id="53" dur="1000"/>
                                        <p:tgtEl>
                                          <p:spTgt spid="447"/>
                                        </p:tgtEl>
                                      </p:cBhvr>
                                    </p:animEffect>
                                    <p:anim calcmode="lin" valueType="num">
                                      <p:cBhvr>
                                        <p:cTn id="54" dur="1000" fill="hold"/>
                                        <p:tgtEl>
                                          <p:spTgt spid="447"/>
                                        </p:tgtEl>
                                        <p:attrNameLst>
                                          <p:attrName>ppt_x</p:attrName>
                                        </p:attrNameLst>
                                      </p:cBhvr>
                                      <p:tavLst>
                                        <p:tav tm="0">
                                          <p:val>
                                            <p:strVal val="#ppt_x"/>
                                          </p:val>
                                        </p:tav>
                                        <p:tav tm="100000">
                                          <p:val>
                                            <p:strVal val="#ppt_x"/>
                                          </p:val>
                                        </p:tav>
                                      </p:tavLst>
                                    </p:anim>
                                    <p:anim calcmode="lin" valueType="num">
                                      <p:cBhvr>
                                        <p:cTn id="55" dur="1000" fill="hold"/>
                                        <p:tgtEl>
                                          <p:spTgt spid="44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1000"/>
                                        <p:tgtEl>
                                          <p:spTgt spid="50"/>
                                        </p:tgtEl>
                                      </p:cBhvr>
                                    </p:animEffect>
                                    <p:anim calcmode="lin" valueType="num">
                                      <p:cBhvr>
                                        <p:cTn id="71" dur="1000" fill="hold"/>
                                        <p:tgtEl>
                                          <p:spTgt spid="50"/>
                                        </p:tgtEl>
                                        <p:attrNameLst>
                                          <p:attrName>ppt_x</p:attrName>
                                        </p:attrNameLst>
                                      </p:cBhvr>
                                      <p:tavLst>
                                        <p:tav tm="0">
                                          <p:val>
                                            <p:strVal val="#ppt_x"/>
                                          </p:val>
                                        </p:tav>
                                        <p:tav tm="100000">
                                          <p:val>
                                            <p:strVal val="#ppt_x"/>
                                          </p:val>
                                        </p:tav>
                                      </p:tavLst>
                                    </p:anim>
                                    <p:anim calcmode="lin" valueType="num">
                                      <p:cBhvr>
                                        <p:cTn id="72" dur="1000" fill="hold"/>
                                        <p:tgtEl>
                                          <p:spTgt spid="5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animBg="1"/>
      <p:bldP spid="428" grpId="0" animBg="1"/>
      <p:bldP spid="429" grpId="0" animBg="1"/>
      <p:bldP spid="440" grpId="0"/>
      <p:bldP spid="441" grpId="0"/>
      <p:bldP spid="444" grpId="0"/>
      <p:bldP spid="447" grpId="0"/>
      <p:bldP spid="14" grpId="0"/>
      <p:bldP spid="49" grpId="0" animBg="1"/>
      <p:bldP spid="50"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1" name="Rectangle: Rounded Corners 6">
            <a:extLst>
              <a:ext uri="{FF2B5EF4-FFF2-40B4-BE49-F238E27FC236}">
                <a16:creationId xmlns:a16="http://schemas.microsoft.com/office/drawing/2014/main" id="{627064C5-7DFA-214E-9946-5FDAAA627BB3}"/>
              </a:ext>
            </a:extLst>
          </p:cNvPr>
          <p:cNvSpPr/>
          <p:nvPr/>
        </p:nvSpPr>
        <p:spPr>
          <a:xfrm>
            <a:off x="0" y="506"/>
            <a:ext cx="9144000" cy="830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Đập tan tham vọng và ý chí xâm lược của đế chế Nguyên, bảo vệ độc lập dân tộc và toàn vẹn lãnh thổ.</a:t>
            </a:r>
          </a:p>
        </p:txBody>
      </p:sp>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0" y="416005"/>
            <a:ext cx="632574" cy="633926"/>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1</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3" name="Rectangle 12">
            <a:extLst>
              <a:ext uri="{FF2B5EF4-FFF2-40B4-BE49-F238E27FC236}">
                <a16:creationId xmlns:a16="http://schemas.microsoft.com/office/drawing/2014/main" id="{6D985B33-981F-1647-B557-AC037CE96804}"/>
              </a:ext>
            </a:extLst>
          </p:cNvPr>
          <p:cNvSpPr/>
          <p:nvPr/>
        </p:nvSpPr>
        <p:spPr>
          <a:xfrm>
            <a:off x="1554458" y="1129156"/>
            <a:ext cx="7245467" cy="830997"/>
          </a:xfrm>
          <a:prstGeom prst="rect">
            <a:avLst/>
          </a:prstGeom>
          <a:ln w="50800">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Mông Cổ quyết định xâm lược nước ta để tạo thế gọng kìm xâm lược Nam Tống.</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B9A16DCD-3358-7B4E-BB2D-2B9D5E93B203}"/>
              </a:ext>
            </a:extLst>
          </p:cNvPr>
          <p:cNvPicPr>
            <a:picLocks noChangeAspect="1"/>
          </p:cNvPicPr>
          <p:nvPr/>
        </p:nvPicPr>
        <p:blipFill rotWithShape="1">
          <a:blip r:embed="rId5"/>
          <a:srcRect l="17962" r="21391"/>
          <a:stretch/>
        </p:blipFill>
        <p:spPr>
          <a:xfrm>
            <a:off x="-106674" y="831504"/>
            <a:ext cx="1661132" cy="1647061"/>
          </a:xfrm>
          <a:prstGeom prst="rect">
            <a:avLst/>
          </a:prstGeom>
        </p:spPr>
      </p:pic>
      <p:sp>
        <p:nvSpPr>
          <p:cNvPr id="3" name="Rectangle 2">
            <a:extLst>
              <a:ext uri="{FF2B5EF4-FFF2-40B4-BE49-F238E27FC236}">
                <a16:creationId xmlns:a16="http://schemas.microsoft.com/office/drawing/2014/main" id="{6B80B01E-29F9-7848-8595-1687FB437E49}"/>
              </a:ext>
            </a:extLst>
          </p:cNvPr>
          <p:cNvSpPr/>
          <p:nvPr/>
        </p:nvSpPr>
        <p:spPr>
          <a:xfrm>
            <a:off x="0" y="2544286"/>
            <a:ext cx="7543917" cy="830997"/>
          </a:xfrm>
          <a:prstGeom prst="rect">
            <a:avLst/>
          </a:prstGeom>
          <a:ln w="50800">
            <a:solidFill>
              <a:schemeClr val="accent1"/>
            </a:solidFill>
            <a:prstDash val="dashDot"/>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Thực hiện âm mưu xâm lược Đại Việt để làm cầu nối xâm lược và thôn tính các nước ở phía Nam Trung Quốc.</a:t>
            </a:r>
            <a:endParaRPr lang="en-VN" sz="2400" dirty="0"/>
          </a:p>
        </p:txBody>
      </p:sp>
      <p:sp>
        <p:nvSpPr>
          <p:cNvPr id="5" name="Rectangle 4">
            <a:extLst>
              <a:ext uri="{FF2B5EF4-FFF2-40B4-BE49-F238E27FC236}">
                <a16:creationId xmlns:a16="http://schemas.microsoft.com/office/drawing/2014/main" id="{AC8657DA-2B20-7E4F-BBB4-898998F6E16C}"/>
              </a:ext>
            </a:extLst>
          </p:cNvPr>
          <p:cNvSpPr/>
          <p:nvPr/>
        </p:nvSpPr>
        <p:spPr>
          <a:xfrm>
            <a:off x="1502636" y="4272522"/>
            <a:ext cx="6183103" cy="461665"/>
          </a:xfrm>
          <a:prstGeom prst="rect">
            <a:avLst/>
          </a:prstGeom>
          <a:ln w="50800">
            <a:solidFill>
              <a:srgbClr val="0070C0"/>
            </a:solidFill>
            <a:prstDash val="dashDot"/>
          </a:ln>
        </p:spPr>
        <p:txBody>
          <a:bodyPr wrap="none">
            <a:spAutoFit/>
          </a:bodyPr>
          <a:lstStyle/>
          <a:p>
            <a:r>
              <a:rPr lang="vi-VN" sz="2400" dirty="0">
                <a:latin typeface="Times New Roman" panose="02020603050405020304" pitchFamily="18" charset="0"/>
                <a:cs typeface="Times New Roman" panose="02020603050405020304" pitchFamily="18" charset="0"/>
              </a:rPr>
              <a:t>Quyết tâm xâm lược nước ta lần thứ 3 để trả thù.</a:t>
            </a:r>
            <a:endParaRPr lang="en-VN" sz="2400" dirty="0"/>
          </a:p>
        </p:txBody>
      </p:sp>
      <p:pic>
        <p:nvPicPr>
          <p:cNvPr id="19" name="Picture 18">
            <a:extLst>
              <a:ext uri="{FF2B5EF4-FFF2-40B4-BE49-F238E27FC236}">
                <a16:creationId xmlns:a16="http://schemas.microsoft.com/office/drawing/2014/main" id="{2FAD0C42-122C-6B41-9001-F58C4E412F47}"/>
              </a:ext>
            </a:extLst>
          </p:cNvPr>
          <p:cNvPicPr>
            <a:picLocks noChangeAspect="1"/>
          </p:cNvPicPr>
          <p:nvPr/>
        </p:nvPicPr>
        <p:blipFill rotWithShape="1">
          <a:blip r:embed="rId6"/>
          <a:srcRect b="28862"/>
          <a:stretch/>
        </p:blipFill>
        <p:spPr>
          <a:xfrm>
            <a:off x="-87624" y="3409429"/>
            <a:ext cx="1290144" cy="1733565"/>
          </a:xfrm>
          <a:prstGeom prst="rect">
            <a:avLst/>
          </a:prstGeom>
        </p:spPr>
      </p:pic>
      <p:pic>
        <p:nvPicPr>
          <p:cNvPr id="18" name="Picture 17">
            <a:extLst>
              <a:ext uri="{FF2B5EF4-FFF2-40B4-BE49-F238E27FC236}">
                <a16:creationId xmlns:a16="http://schemas.microsoft.com/office/drawing/2014/main" id="{EFB52548-B8C5-6748-9746-2AC80F7EB466}"/>
              </a:ext>
            </a:extLst>
          </p:cNvPr>
          <p:cNvPicPr>
            <a:picLocks noChangeAspect="1"/>
          </p:cNvPicPr>
          <p:nvPr/>
        </p:nvPicPr>
        <p:blipFill rotWithShape="1">
          <a:blip r:embed="rId7"/>
          <a:srcRect l="7683" t="12865" b="4693"/>
          <a:stretch/>
        </p:blipFill>
        <p:spPr>
          <a:xfrm flipH="1">
            <a:off x="7482865" y="1960153"/>
            <a:ext cx="1661134" cy="2006599"/>
          </a:xfrm>
          <a:prstGeom prst="rect">
            <a:avLst/>
          </a:prstGeom>
        </p:spPr>
      </p:pic>
    </p:spTree>
    <p:extLst>
      <p:ext uri="{BB962C8B-B14F-4D97-AF65-F5344CB8AC3E}">
        <p14:creationId xmlns:p14="http://schemas.microsoft.com/office/powerpoint/2010/main" val="27839346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righ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343005" y="25905"/>
            <a:ext cx="537702" cy="538851"/>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3</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1" name="Rectangle: Rounded Corners 6">
            <a:extLst>
              <a:ext uri="{FF2B5EF4-FFF2-40B4-BE49-F238E27FC236}">
                <a16:creationId xmlns:a16="http://schemas.microsoft.com/office/drawing/2014/main" id="{627064C5-7DFA-214E-9946-5FDAAA627BB3}"/>
              </a:ext>
            </a:extLst>
          </p:cNvPr>
          <p:cNvSpPr/>
          <p:nvPr/>
        </p:nvSpPr>
        <p:spPr>
          <a:xfrm>
            <a:off x="915598" y="25905"/>
            <a:ext cx="7452898"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học</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cùng</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quý</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8" name="Group 7">
            <a:extLst>
              <a:ext uri="{FF2B5EF4-FFF2-40B4-BE49-F238E27FC236}">
                <a16:creationId xmlns:a16="http://schemas.microsoft.com/office/drawing/2014/main" id="{5D72FC6F-02CE-DF47-96C5-0A4B4770C841}"/>
              </a:ext>
            </a:extLst>
          </p:cNvPr>
          <p:cNvGrpSpPr/>
          <p:nvPr/>
        </p:nvGrpSpPr>
        <p:grpSpPr>
          <a:xfrm>
            <a:off x="846630" y="1549400"/>
            <a:ext cx="2765637" cy="2780351"/>
            <a:chOff x="846630" y="1996829"/>
            <a:chExt cx="2765637" cy="2332922"/>
          </a:xfrm>
        </p:grpSpPr>
        <p:sp>
          <p:nvSpPr>
            <p:cNvPr id="5" name="Rounded Rectangle 4">
              <a:extLst>
                <a:ext uri="{FF2B5EF4-FFF2-40B4-BE49-F238E27FC236}">
                  <a16:creationId xmlns:a16="http://schemas.microsoft.com/office/drawing/2014/main" id="{383805FE-9DA9-5742-B9F1-6192E07BEEF9}"/>
                </a:ext>
              </a:extLst>
            </p:cNvPr>
            <p:cNvSpPr/>
            <p:nvPr/>
          </p:nvSpPr>
          <p:spPr>
            <a:xfrm>
              <a:off x="915598" y="1996829"/>
              <a:ext cx="2627702" cy="2332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756086A-257C-0440-BBEC-2CF9D7DF4B81}"/>
                </a:ext>
              </a:extLst>
            </p:cNvPr>
            <p:cNvSpPr txBox="1"/>
            <p:nvPr/>
          </p:nvSpPr>
          <p:spPr>
            <a:xfrm>
              <a:off x="846630" y="2255349"/>
              <a:ext cx="2765637"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Cũng cố đoàn kết toàn dân trong xây dựng và bảo vệ Tổ quốc.</a:t>
              </a:r>
            </a:p>
          </p:txBody>
        </p:sp>
      </p:grpSp>
      <p:grpSp>
        <p:nvGrpSpPr>
          <p:cNvPr id="6" name="Group 5">
            <a:extLst>
              <a:ext uri="{FF2B5EF4-FFF2-40B4-BE49-F238E27FC236}">
                <a16:creationId xmlns:a16="http://schemas.microsoft.com/office/drawing/2014/main" id="{B85B40B6-99E5-ED48-A0ED-6E2DF73EB2AC}"/>
              </a:ext>
            </a:extLst>
          </p:cNvPr>
          <p:cNvGrpSpPr/>
          <p:nvPr/>
        </p:nvGrpSpPr>
        <p:grpSpPr>
          <a:xfrm>
            <a:off x="5138583" y="1549400"/>
            <a:ext cx="2727201" cy="2780351"/>
            <a:chOff x="5138583" y="1996829"/>
            <a:chExt cx="2727201" cy="2332922"/>
          </a:xfrm>
        </p:grpSpPr>
        <p:sp>
          <p:nvSpPr>
            <p:cNvPr id="9" name="Rounded Rectangle 8">
              <a:extLst>
                <a:ext uri="{FF2B5EF4-FFF2-40B4-BE49-F238E27FC236}">
                  <a16:creationId xmlns:a16="http://schemas.microsoft.com/office/drawing/2014/main" id="{04F65F2E-CE6C-2145-8928-293277B40E50}"/>
                </a:ext>
              </a:extLst>
            </p:cNvPr>
            <p:cNvSpPr/>
            <p:nvPr/>
          </p:nvSpPr>
          <p:spPr>
            <a:xfrm>
              <a:off x="5188333" y="1996829"/>
              <a:ext cx="2627702" cy="2332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647DB-4E37-4042-AC9C-1CFA4F1E8832}"/>
                </a:ext>
              </a:extLst>
            </p:cNvPr>
            <p:cNvSpPr txBox="1"/>
            <p:nvPr/>
          </p:nvSpPr>
          <p:spPr>
            <a:xfrm>
              <a:off x="5138583" y="2255349"/>
              <a:ext cx="2727201"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Sự quan tâm của nhà nước đến toàn dân, dựa vào dân để đánh giặc</a:t>
              </a:r>
            </a:p>
          </p:txBody>
        </p:sp>
      </p:grpSp>
      <p:sp>
        <p:nvSpPr>
          <p:cNvPr id="12" name="TextBox 11">
            <a:extLst>
              <a:ext uri="{FF2B5EF4-FFF2-40B4-BE49-F238E27FC236}">
                <a16:creationId xmlns:a16="http://schemas.microsoft.com/office/drawing/2014/main" id="{9744B80D-009F-E846-B161-B745C5E2CAF3}"/>
              </a:ext>
            </a:extLst>
          </p:cNvPr>
          <p:cNvSpPr txBox="1"/>
          <p:nvPr/>
        </p:nvSpPr>
        <p:spPr>
          <a:xfrm>
            <a:off x="685800" y="603840"/>
            <a:ext cx="7861300" cy="769441"/>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Khoan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sức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dân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để</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làm</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sâu</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rễ</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bền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gốc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đó</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là</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thượng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sách</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giữ</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nước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r>
              <a:rPr lang="en-US" sz="2200" b="1" i="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ại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2200" b="1" i="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iệt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toàn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297053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0" y="25905"/>
            <a:ext cx="880707" cy="913895"/>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noProof="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4</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1" name="Rectangle: Rounded Corners 6">
            <a:extLst>
              <a:ext uri="{FF2B5EF4-FFF2-40B4-BE49-F238E27FC236}">
                <a16:creationId xmlns:a16="http://schemas.microsoft.com/office/drawing/2014/main" id="{627064C5-7DFA-214E-9946-5FDAAA627BB3}"/>
              </a:ext>
            </a:extLst>
          </p:cNvPr>
          <p:cNvSpPr/>
          <p:nvPr/>
        </p:nvSpPr>
        <p:spPr>
          <a:xfrm>
            <a:off x="915597" y="25905"/>
            <a:ext cx="7885397" cy="913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Ngăn chặn những cuộc xâm lược của quân Nguyên đối với các nước khác.</a:t>
            </a:r>
          </a:p>
        </p:txBody>
      </p:sp>
      <p:pic>
        <p:nvPicPr>
          <p:cNvPr id="9" name="Picture 8">
            <a:extLst>
              <a:ext uri="{FF2B5EF4-FFF2-40B4-BE49-F238E27FC236}">
                <a16:creationId xmlns:a16="http://schemas.microsoft.com/office/drawing/2014/main" id="{AA97CBBC-936B-6A43-898D-E3CD36E799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83" r="23720"/>
          <a:stretch/>
        </p:blipFill>
        <p:spPr bwMode="auto">
          <a:xfrm>
            <a:off x="1541383" y="2446403"/>
            <a:ext cx="1250048" cy="2230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84EA4FC-4839-344F-875D-D7BDE94C3757}"/>
              </a:ext>
            </a:extLst>
          </p:cNvPr>
          <p:cNvGrpSpPr/>
          <p:nvPr/>
        </p:nvGrpSpPr>
        <p:grpSpPr>
          <a:xfrm>
            <a:off x="783589" y="1158108"/>
            <a:ext cx="2861311" cy="1413642"/>
            <a:chOff x="783589" y="1158108"/>
            <a:chExt cx="2861311" cy="1413642"/>
          </a:xfrm>
        </p:grpSpPr>
        <p:sp>
          <p:nvSpPr>
            <p:cNvPr id="3" name="Rectangle 2">
              <a:extLst>
                <a:ext uri="{FF2B5EF4-FFF2-40B4-BE49-F238E27FC236}">
                  <a16:creationId xmlns:a16="http://schemas.microsoft.com/office/drawing/2014/main" id="{A5C96A38-7099-6349-880A-939596BD5EEE}"/>
                </a:ext>
              </a:extLst>
            </p:cNvPr>
            <p:cNvSpPr/>
            <p:nvPr/>
          </p:nvSpPr>
          <p:spPr>
            <a:xfrm>
              <a:off x="783589" y="1158108"/>
              <a:ext cx="2861311" cy="131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TextBox 5">
              <a:extLst>
                <a:ext uri="{FF2B5EF4-FFF2-40B4-BE49-F238E27FC236}">
                  <a16:creationId xmlns:a16="http://schemas.microsoft.com/office/drawing/2014/main" id="{2C0CC158-6B52-254C-A7E4-6798402823D6}"/>
                </a:ext>
              </a:extLst>
            </p:cNvPr>
            <p:cNvSpPr txBox="1"/>
            <p:nvPr/>
          </p:nvSpPr>
          <p:spPr>
            <a:xfrm>
              <a:off x="783589" y="1186755"/>
              <a:ext cx="2765637"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Ngăn chặn được cuộc xâm lược Nhật Bản.</a:t>
              </a:r>
            </a:p>
          </p:txBody>
        </p:sp>
      </p:grpSp>
      <p:grpSp>
        <p:nvGrpSpPr>
          <p:cNvPr id="13" name="Group 12">
            <a:extLst>
              <a:ext uri="{FF2B5EF4-FFF2-40B4-BE49-F238E27FC236}">
                <a16:creationId xmlns:a16="http://schemas.microsoft.com/office/drawing/2014/main" id="{9193D072-3834-1B47-9CE3-2335CFBEB87D}"/>
              </a:ext>
            </a:extLst>
          </p:cNvPr>
          <p:cNvGrpSpPr/>
          <p:nvPr/>
        </p:nvGrpSpPr>
        <p:grpSpPr>
          <a:xfrm>
            <a:off x="5294177" y="1039822"/>
            <a:ext cx="2861311" cy="1815882"/>
            <a:chOff x="5218975" y="1129460"/>
            <a:chExt cx="2861311" cy="1815882"/>
          </a:xfrm>
        </p:grpSpPr>
        <p:sp>
          <p:nvSpPr>
            <p:cNvPr id="12" name="Rectangle 11">
              <a:extLst>
                <a:ext uri="{FF2B5EF4-FFF2-40B4-BE49-F238E27FC236}">
                  <a16:creationId xmlns:a16="http://schemas.microsoft.com/office/drawing/2014/main" id="{DE166FE9-5501-DB40-BDD0-608A7F2D1944}"/>
                </a:ext>
              </a:extLst>
            </p:cNvPr>
            <p:cNvSpPr/>
            <p:nvPr/>
          </p:nvSpPr>
          <p:spPr>
            <a:xfrm>
              <a:off x="5218975" y="1189836"/>
              <a:ext cx="2861311" cy="175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7" name="TextBox 6">
              <a:extLst>
                <a:ext uri="{FF2B5EF4-FFF2-40B4-BE49-F238E27FC236}">
                  <a16:creationId xmlns:a16="http://schemas.microsoft.com/office/drawing/2014/main" id="{3ED164D0-C03B-9E42-A602-3C580D7C4F68}"/>
                </a:ext>
              </a:extLst>
            </p:cNvPr>
            <p:cNvSpPr txBox="1"/>
            <p:nvPr/>
          </p:nvSpPr>
          <p:spPr>
            <a:xfrm>
              <a:off x="5220217" y="1129460"/>
              <a:ext cx="2765637"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Làm thất bại mưu đồ thôn tính các vùng đất còn lại của Hốt Tất Liệt.</a:t>
              </a:r>
            </a:p>
          </p:txBody>
        </p:sp>
      </p:grpSp>
      <p:sp>
        <p:nvSpPr>
          <p:cNvPr id="14" name="Google Shape;198;p26">
            <a:extLst>
              <a:ext uri="{FF2B5EF4-FFF2-40B4-BE49-F238E27FC236}">
                <a16:creationId xmlns:a16="http://schemas.microsoft.com/office/drawing/2014/main" id="{A89B4E60-485D-3947-825E-D67C89C4F765}"/>
              </a:ext>
            </a:extLst>
          </p:cNvPr>
          <p:cNvSpPr/>
          <p:nvPr/>
        </p:nvSpPr>
        <p:spPr>
          <a:xfrm>
            <a:off x="5294177" y="3016102"/>
            <a:ext cx="2861310" cy="1482848"/>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73F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86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3"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3)">
                                      <p:cBhvr>
                                        <p:cTn id="19" dur="1250"/>
                                        <p:tgtEl>
                                          <p:spTgt spid="5"/>
                                        </p:tgtEl>
                                      </p:cBhvr>
                                    </p:animEffect>
                                  </p:childTnLst>
                                </p:cTn>
                              </p:par>
                              <p:par>
                                <p:cTn id="20" presetID="21"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3)">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3)">
                                      <p:cBhvr>
                                        <p:cTn id="27" dur="1250"/>
                                        <p:tgtEl>
                                          <p:spTgt spid="13"/>
                                        </p:tgtEl>
                                      </p:cBhvr>
                                    </p:animEffect>
                                  </p:childTnLst>
                                </p:cTn>
                              </p:par>
                              <p:par>
                                <p:cTn id="28" presetID="21" presetClass="entr" presetSubtype="3"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3)">
                                      <p:cBhvr>
                                        <p:cTn id="3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6D29C53-3945-5349-94D9-FBA448DB7696}"/>
              </a:ext>
            </a:extLst>
          </p:cNvPr>
          <p:cNvPicPr>
            <a:picLocks noChangeAspect="1"/>
          </p:cNvPicPr>
          <p:nvPr/>
        </p:nvPicPr>
        <p:blipFill rotWithShape="1">
          <a:blip r:embed="rId8"/>
          <a:srcRect l="37649" b="7467"/>
          <a:stretch/>
        </p:blipFill>
        <p:spPr>
          <a:xfrm flipH="1">
            <a:off x="3501504" y="1130708"/>
            <a:ext cx="2143964" cy="3052205"/>
          </a:xfrm>
          <a:prstGeom prst="rect">
            <a:avLst/>
          </a:prstGeom>
        </p:spPr>
      </p:pic>
      <p:sp>
        <p:nvSpPr>
          <p:cNvPr id="5" name="Rounded Rectangle 4">
            <a:extLst>
              <a:ext uri="{FF2B5EF4-FFF2-40B4-BE49-F238E27FC236}">
                <a16:creationId xmlns:a16="http://schemas.microsoft.com/office/drawing/2014/main" id="{22D2E71C-877E-F448-B0BC-81B7C95393F9}"/>
              </a:ext>
            </a:extLst>
          </p:cNvPr>
          <p:cNvSpPr/>
          <p:nvPr/>
        </p:nvSpPr>
        <p:spPr>
          <a:xfrm>
            <a:off x="412955" y="387775"/>
            <a:ext cx="8337755" cy="831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Nghe bài hát sau và cho biết tên vị anh hùng dân tộc nào đang được nhắc tới trong bài hát?</a:t>
            </a:r>
          </a:p>
        </p:txBody>
      </p:sp>
      <p:pic>
        <p:nvPicPr>
          <p:cNvPr id="13" name="Picture 12">
            <a:extLst>
              <a:ext uri="{FF2B5EF4-FFF2-40B4-BE49-F238E27FC236}">
                <a16:creationId xmlns:a16="http://schemas.microsoft.com/office/drawing/2014/main" id="{761F4C2B-10DA-324F-A530-27F0A5893485}"/>
              </a:ext>
            </a:extLst>
          </p:cNvPr>
          <p:cNvPicPr>
            <a:picLocks noChangeAspect="1"/>
          </p:cNvPicPr>
          <p:nvPr/>
        </p:nvPicPr>
        <p:blipFill>
          <a:blip r:embed="rId9"/>
          <a:stretch>
            <a:fillRect/>
          </a:stretch>
        </p:blipFill>
        <p:spPr>
          <a:xfrm>
            <a:off x="6318966" y="884903"/>
            <a:ext cx="2330643" cy="3298012"/>
          </a:xfrm>
          <a:prstGeom prst="rect">
            <a:avLst/>
          </a:prstGeom>
        </p:spPr>
      </p:pic>
      <p:pic>
        <p:nvPicPr>
          <p:cNvPr id="14" name="Picture 2">
            <a:extLst>
              <a:ext uri="{FF2B5EF4-FFF2-40B4-BE49-F238E27FC236}">
                <a16:creationId xmlns:a16="http://schemas.microsoft.com/office/drawing/2014/main" id="{33A4FB0E-7F09-F34D-8E35-31576C1D64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23" t="5375"/>
          <a:stretch/>
        </p:blipFill>
        <p:spPr bwMode="auto">
          <a:xfrm flipH="1">
            <a:off x="357329" y="1219200"/>
            <a:ext cx="2766154" cy="29637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Diagonal Corners Snipped 6">
            <a:extLst>
              <a:ext uri="{FF2B5EF4-FFF2-40B4-BE49-F238E27FC236}">
                <a16:creationId xmlns:a16="http://schemas.microsoft.com/office/drawing/2014/main" id="{A264F6D3-E386-5B49-9A1C-671D3BF57279}"/>
              </a:ext>
            </a:extLst>
          </p:cNvPr>
          <p:cNvSpPr/>
          <p:nvPr/>
        </p:nvSpPr>
        <p:spPr>
          <a:xfrm>
            <a:off x="264723" y="4182915"/>
            <a:ext cx="267234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Lý Thường Kiệt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Diagonal Corners Snipped 7">
            <a:extLst>
              <a:ext uri="{FF2B5EF4-FFF2-40B4-BE49-F238E27FC236}">
                <a16:creationId xmlns:a16="http://schemas.microsoft.com/office/drawing/2014/main" id="{F41C91BA-CAFC-FA4D-9727-1B834C9F625A}"/>
              </a:ext>
            </a:extLst>
          </p:cNvPr>
          <p:cNvSpPr/>
          <p:nvPr/>
        </p:nvSpPr>
        <p:spPr>
          <a:xfrm>
            <a:off x="6132550" y="4182913"/>
            <a:ext cx="2618160"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lang="vi-VN" sz="2400" kern="1200" dirty="0">
                <a:solidFill>
                  <a:prstClr val="white"/>
                </a:solidFill>
                <a:latin typeface="Times New Roman" panose="02020603050405020304" pitchFamily="18" charset="0"/>
                <a:cs typeface="Times New Roman" panose="02020603050405020304" pitchFamily="18" charset="0"/>
              </a:rPr>
              <a:t>Trần Thái Tông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Diagonal Corners Snipped 8">
            <a:extLst>
              <a:ext uri="{FF2B5EF4-FFF2-40B4-BE49-F238E27FC236}">
                <a16:creationId xmlns:a16="http://schemas.microsoft.com/office/drawing/2014/main" id="{871D8A93-F72A-864A-97CD-D10E4D37BA76}"/>
              </a:ext>
            </a:extLst>
          </p:cNvPr>
          <p:cNvSpPr/>
          <p:nvPr/>
        </p:nvSpPr>
        <p:spPr>
          <a:xfrm>
            <a:off x="3233788" y="4192429"/>
            <a:ext cx="2618160"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vi-VN" sz="2400" kern="1200" dirty="0">
                <a:solidFill>
                  <a:prstClr val="white"/>
                </a:solidFill>
                <a:latin typeface="Times New Roman" panose="02020603050405020304" pitchFamily="18" charset="0"/>
                <a:cs typeface="Times New Roman" panose="02020603050405020304" pitchFamily="18" charset="0"/>
              </a:rPr>
              <a:t>Trần Hưng Đạo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Khởi-động-HƯNG-ĐẠO-VƯƠNG-.mp3" descr="Khởi-động-HƯNG-ĐẠO-VƯƠNG-.mp3">
            <a:hlinkClick r:id="" action="ppaction://media"/>
            <a:extLst>
              <a:ext uri="{FF2B5EF4-FFF2-40B4-BE49-F238E27FC236}">
                <a16:creationId xmlns:a16="http://schemas.microsoft.com/office/drawing/2014/main" id="{6638B8B1-F37D-8B43-8548-D0B55E9013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76518" y="678317"/>
            <a:ext cx="671289" cy="671289"/>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0000">
                                          <p:cBhvr additive="base">
                                            <p:cTn id="14"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8"/>
                                            </p:tgtEl>
                                            <p:attrNameLst>
                                              <p:attrName>fillcolor</p:attrName>
                                            </p:attrNameLst>
                                          </p:cBhvr>
                                          <p:to>
                                            <a:srgbClr val="FF0000"/>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FF00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1"/>
                                            </p:tgtEl>
                                            <p:attrNameLst>
                                              <p:attrName>fillcolor</p:attrName>
                                            </p:attrNameLst>
                                          </p:cBhvr>
                                          <p:to>
                                            <a:srgbClr val="92D050"/>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00127"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18"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8"/>
                                            </p:tgtEl>
                                            <p:attrNameLst>
                                              <p:attrName>fillcolor</p:attrName>
                                            </p:attrNameLst>
                                          </p:cBhvr>
                                          <p:to>
                                            <a:srgbClr val="FF0000"/>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13" name="Wrong Buzzer.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FF0000"/>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3" name="Wrong Buzzer.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1"/>
                                            </p:tgtEl>
                                            <p:attrNameLst>
                                              <p:attrName>fillcolor</p:attrName>
                                            </p:attrNameLst>
                                          </p:cBhvr>
                                          <p:to>
                                            <a:srgbClr val="92D050"/>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14" name="Check mark.wav"/>
                                            </p:tgtEl>
                                          </p:cMediaNode>
                                        </p:audio>
                                      </p:sub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00127"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18" grpId="0" animBg="1"/>
          <p:bldP spid="19" grpId="0" animBg="1"/>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grpSp>
        <p:nvGrpSpPr>
          <p:cNvPr id="1422" name="Google Shape;1422;p47"/>
          <p:cNvGrpSpPr/>
          <p:nvPr/>
        </p:nvGrpSpPr>
        <p:grpSpPr>
          <a:xfrm>
            <a:off x="713093" y="911865"/>
            <a:ext cx="4380062" cy="3319767"/>
            <a:chOff x="1572575" y="3497750"/>
            <a:chExt cx="843650" cy="639425"/>
          </a:xfrm>
        </p:grpSpPr>
        <p:sp>
          <p:nvSpPr>
            <p:cNvPr id="1423" name="Google Shape;1423;p47"/>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1904400" y="4032325"/>
              <a:ext cx="179975" cy="104850"/>
            </a:xfrm>
            <a:custGeom>
              <a:avLst/>
              <a:gdLst/>
              <a:ahLst/>
              <a:cxnLst/>
              <a:rect l="l" t="t" r="r" b="b"/>
              <a:pathLst>
                <a:path w="7199" h="4194" extrusionOk="0">
                  <a:moveTo>
                    <a:pt x="1" y="1"/>
                  </a:moveTo>
                  <a:lnTo>
                    <a:pt x="1" y="4194"/>
                  </a:lnTo>
                  <a:lnTo>
                    <a:pt x="7198" y="4194"/>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1904400" y="4032325"/>
              <a:ext cx="179975" cy="49825"/>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1852950" y="4127950"/>
              <a:ext cx="283100" cy="9225"/>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6" name="Google Shape;1456;p47"/>
          <p:cNvSpPr/>
          <p:nvPr/>
        </p:nvSpPr>
        <p:spPr>
          <a:xfrm rot="623763">
            <a:off x="6638674" y="4200841"/>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EDAF502-A903-D645-95D8-B5DE56A1F992}"/>
              </a:ext>
            </a:extLst>
          </p:cNvPr>
          <p:cNvSpPr/>
          <p:nvPr/>
        </p:nvSpPr>
        <p:spPr>
          <a:xfrm>
            <a:off x="864397" y="1039679"/>
            <a:ext cx="4091426" cy="25405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27" name="Google Shape;1427;p47"/>
          <p:cNvSpPr/>
          <p:nvPr/>
        </p:nvSpPr>
        <p:spPr>
          <a:xfrm>
            <a:off x="310919" y="456225"/>
            <a:ext cx="1484075" cy="148407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7" name="Google Shape;1457;p47"/>
          <p:cNvSpPr/>
          <p:nvPr/>
        </p:nvSpPr>
        <p:spPr>
          <a:xfrm rot="1896833">
            <a:off x="4785269" y="1149710"/>
            <a:ext cx="510426" cy="49069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8" name="Google Shape;1428;p47"/>
          <p:cNvGrpSpPr/>
          <p:nvPr/>
        </p:nvGrpSpPr>
        <p:grpSpPr>
          <a:xfrm>
            <a:off x="651272" y="662414"/>
            <a:ext cx="803381" cy="972888"/>
            <a:chOff x="5685225" y="1586850"/>
            <a:chExt cx="598600" cy="724900"/>
          </a:xfrm>
        </p:grpSpPr>
        <p:sp>
          <p:nvSpPr>
            <p:cNvPr id="1429" name="Google Shape;1429;p47"/>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7"/>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7"/>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7"/>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7"/>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7"/>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7"/>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7"/>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7"/>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7"/>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7"/>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7"/>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7"/>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7"/>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7"/>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7"/>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7"/>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7"/>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7"/>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7"/>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7"/>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7"/>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7"/>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7"/>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7"/>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7"/>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7"/>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7BC8CCC8-CEA9-B44F-BD77-603BCE92F845}"/>
              </a:ext>
            </a:extLst>
          </p:cNvPr>
          <p:cNvSpPr/>
          <p:nvPr/>
        </p:nvSpPr>
        <p:spPr>
          <a:xfrm>
            <a:off x="1511960" y="1374281"/>
            <a:ext cx="3058796" cy="1754326"/>
          </a:xfrm>
          <a:prstGeom prst="rect">
            <a:avLst/>
          </a:prstGeom>
          <a:noFill/>
        </p:spPr>
        <p:txBody>
          <a:bodyPr wrap="square" lIns="91440" tIns="45720" rIns="91440" bIns="45720">
            <a:spAutoFit/>
          </a:bodyPr>
          <a:lstStyle/>
          <a:p>
            <a:pPr algn="ctr"/>
            <a:r>
              <a:rPr lang="en-US" sz="5400" b="1" cap="none" spc="0" dirty="0"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Củng</a:t>
            </a:r>
            <a:r>
              <a:rPr lang="en-US" sz="5400" b="1" cap="none" spc="0" dirty="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cố</a:t>
            </a:r>
            <a:r>
              <a:rPr lang="en-US" sz="5400" b="1" dirty="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5400" b="1" dirty="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tập</a:t>
            </a:r>
            <a:endParaRPr lang="en-US" sz="5400" b="1" cap="none" spc="0" dirty="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D46DFC8-DE04-074C-A8B5-0DE754560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381" y="456225"/>
            <a:ext cx="3679624" cy="3305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179366"/>
            <a:ext cx="9144000" cy="2964134"/>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744775" y="2457973"/>
            <a:ext cx="4714304" cy="992579"/>
          </a:xfrm>
          <a:prstGeom prst="rect">
            <a:avLst/>
          </a:prstGeom>
          <a:noFill/>
        </p:spPr>
        <p:txBody>
          <a:bodyPr wrap="none" lIns="68580" tIns="34290" rIns="68580" bIns="34290">
            <a:spAutoFit/>
          </a:bodyPr>
          <a:lstStyle/>
          <a:p>
            <a:pPr algn="ctr" defTabSz="685800">
              <a:buClrTx/>
            </a:pPr>
            <a:r>
              <a:rPr lang="vi-VN" sz="6000" b="1" kern="1200" dirty="0">
                <a:solidFill>
                  <a:srgbClr val="FF0000"/>
                </a:solidFill>
                <a:latin typeface="Times New Roman" panose="02020603050405020304" pitchFamily="18" charset="0"/>
                <a:ea typeface="+mn-ea"/>
                <a:cs typeface="Times New Roman" panose="02020603050405020304" pitchFamily="18" charset="0"/>
              </a:rPr>
              <a:t>TÌM ĐÁP ÁN</a:t>
            </a:r>
            <a:endParaRPr lang="en-US" sz="6000" b="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23248" y="916654"/>
            <a:ext cx="1207294" cy="117349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14" y="237792"/>
            <a:ext cx="1207294" cy="1130027"/>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093" y="1740815"/>
            <a:ext cx="783579" cy="621266"/>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851" y="122441"/>
            <a:ext cx="1207294" cy="1192806"/>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4029076"/>
            <a:ext cx="9144000" cy="110962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88745" y="3587780"/>
            <a:ext cx="1534363" cy="811237"/>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96252" y="3372168"/>
            <a:ext cx="558852" cy="811237"/>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0329" y="1698880"/>
            <a:ext cx="2928947" cy="1464473"/>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53" y="1383775"/>
            <a:ext cx="1983148" cy="260084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821" y="3376622"/>
            <a:ext cx="418717" cy="331982"/>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800" y="3269923"/>
            <a:ext cx="418717" cy="331982"/>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820" y="3708604"/>
            <a:ext cx="418717" cy="331982"/>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7513" y="2356869"/>
            <a:ext cx="1438184" cy="1216925"/>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77043" y="84922"/>
            <a:ext cx="3452233" cy="1507155"/>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250" fill="hold"/>
                                        <p:tgtEl>
                                          <p:spTgt spid="29"/>
                                        </p:tgtEl>
                                        <p:attrNameLst>
                                          <p:attrName>ppt_x</p:attrName>
                                        </p:attrNameLst>
                                      </p:cBhvr>
                                      <p:tavLst>
                                        <p:tav tm="0">
                                          <p:val>
                                            <p:strVal val="0-#ppt_w/2"/>
                                          </p:val>
                                        </p:tav>
                                        <p:tav tm="100000">
                                          <p:val>
                                            <p:strVal val="#ppt_x"/>
                                          </p:val>
                                        </p:tav>
                                      </p:tavLst>
                                    </p:anim>
                                    <p:anim calcmode="lin" valueType="num">
                                      <p:cBhvr additive="base">
                                        <p:cTn id="13" dur="125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750" fill="hold"/>
                                        <p:tgtEl>
                                          <p:spTgt spid="19"/>
                                        </p:tgtEl>
                                        <p:attrNameLst>
                                          <p:attrName>ppt_x</p:attrName>
                                        </p:attrNameLst>
                                      </p:cBhvr>
                                      <p:tavLst>
                                        <p:tav tm="0">
                                          <p:val>
                                            <p:strVal val="#ppt_x"/>
                                          </p:val>
                                        </p:tav>
                                        <p:tav tm="100000">
                                          <p:val>
                                            <p:strVal val="#ppt_x"/>
                                          </p:val>
                                        </p:tav>
                                      </p:tavLst>
                                    </p:anim>
                                    <p:anim calcmode="lin" valueType="num">
                                      <p:cBhvr additive="base">
                                        <p:cTn id="18" dur="1750" fill="hold"/>
                                        <p:tgtEl>
                                          <p:spTgt spid="19"/>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ID="2" presetClass="entr" presetSubtype="2"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3000" fill="hold"/>
                                        <p:tgtEl>
                                          <p:spTgt spid="23"/>
                                        </p:tgtEl>
                                        <p:attrNameLst>
                                          <p:attrName>ppt_x</p:attrName>
                                        </p:attrNameLst>
                                      </p:cBhvr>
                                      <p:tavLst>
                                        <p:tav tm="0">
                                          <p:val>
                                            <p:strVal val="1+#ppt_w/2"/>
                                          </p:val>
                                        </p:tav>
                                        <p:tav tm="100000">
                                          <p:val>
                                            <p:strVal val="#ppt_x"/>
                                          </p:val>
                                        </p:tav>
                                      </p:tavLst>
                                    </p:anim>
                                    <p:anim calcmode="lin" valueType="num">
                                      <p:cBhvr additive="base">
                                        <p:cTn id="23" dur="3000" fill="hold"/>
                                        <p:tgtEl>
                                          <p:spTgt spid="23"/>
                                        </p:tgtEl>
                                        <p:attrNameLst>
                                          <p:attrName>ppt_y</p:attrName>
                                        </p:attrNameLst>
                                      </p:cBhvr>
                                      <p:tavLst>
                                        <p:tav tm="0">
                                          <p:val>
                                            <p:strVal val="#ppt_y"/>
                                          </p:val>
                                        </p:tav>
                                        <p:tav tm="100000">
                                          <p:val>
                                            <p:strVal val="#ppt_y"/>
                                          </p:val>
                                        </p:tav>
                                      </p:tavLst>
                                    </p:anim>
                                  </p:childTnLst>
                                </p:cTn>
                              </p:par>
                              <p:par>
                                <p:cTn id="24" presetID="2" presetClass="exit" presetSubtype="8" repeatCount="indefinite" fill="hold" nodeType="withEffect">
                                  <p:stCondLst>
                                    <p:cond delay="0"/>
                                  </p:stCondLst>
                                  <p:childTnLst>
                                    <p:anim calcmode="lin" valueType="num">
                                      <p:cBhvr additive="base">
                                        <p:cTn id="25" dur="5000"/>
                                        <p:tgtEl>
                                          <p:spTgt spid="77"/>
                                        </p:tgtEl>
                                        <p:attrNameLst>
                                          <p:attrName>ppt_x</p:attrName>
                                        </p:attrNameLst>
                                      </p:cBhvr>
                                      <p:tavLst>
                                        <p:tav tm="0">
                                          <p:val>
                                            <p:strVal val="ppt_x"/>
                                          </p:val>
                                        </p:tav>
                                        <p:tav tm="100000">
                                          <p:val>
                                            <p:strVal val="0-ppt_w/2"/>
                                          </p:val>
                                        </p:tav>
                                      </p:tavLst>
                                    </p:anim>
                                    <p:anim calcmode="lin" valueType="num">
                                      <p:cBhvr additive="base">
                                        <p:cTn id="26" dur="5000"/>
                                        <p:tgtEl>
                                          <p:spTgt spid="77"/>
                                        </p:tgtEl>
                                        <p:attrNameLst>
                                          <p:attrName>ppt_y</p:attrName>
                                        </p:attrNameLst>
                                      </p:cBhvr>
                                      <p:tavLst>
                                        <p:tav tm="0">
                                          <p:val>
                                            <p:strVal val="ppt_y"/>
                                          </p:val>
                                        </p:tav>
                                        <p:tav tm="100000">
                                          <p:val>
                                            <p:strVal val="ppt_y"/>
                                          </p:val>
                                        </p:tav>
                                      </p:tavLst>
                                    </p:anim>
                                    <p:set>
                                      <p:cBhvr>
                                        <p:cTn id="27"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490341" y="1629184"/>
            <a:ext cx="349750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Trần Khánh Dư</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58417" y="0"/>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002060"/>
                </a:solidFill>
                <a:latin typeface="Times New Roman" panose="02020603050405020304" pitchFamily="18" charset="0"/>
                <a:cs typeface="Times New Roman" panose="02020603050405020304" pitchFamily="18" charset="0"/>
              </a:rPr>
              <a:t>Người đã có công lao to lớn trong ba cuộc kháng chiến chống quân Nguyên là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490341" y="2568567"/>
            <a:ext cx="349750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lang="vi-VN" sz="2400" kern="1200" dirty="0">
                <a:solidFill>
                  <a:prstClr val="white"/>
                </a:solidFill>
                <a:latin typeface="Times New Roman" panose="02020603050405020304" pitchFamily="18" charset="0"/>
                <a:cs typeface="Times New Roman" panose="02020603050405020304" pitchFamily="18" charset="0"/>
              </a:rPr>
              <a:t>Trần Thủ Độ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490341" y="3570295"/>
            <a:ext cx="349750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lang="vi-VN" sz="2400" kern="1200" dirty="0">
                <a:solidFill>
                  <a:prstClr val="white"/>
                </a:solidFill>
                <a:latin typeface="Times New Roman" panose="02020603050405020304" pitchFamily="18" charset="0"/>
                <a:cs typeface="Times New Roman" panose="02020603050405020304" pitchFamily="18" charset="0"/>
              </a:rPr>
              <a:t>Trần Quang Khải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490341" y="4454833"/>
            <a:ext cx="349750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lang="vi-VN" sz="2400" kern="1200" dirty="0">
                <a:solidFill>
                  <a:prstClr val="white"/>
                </a:solidFill>
                <a:latin typeface="Times New Roman" panose="02020603050405020304" pitchFamily="18" charset="0"/>
                <a:cs typeface="Times New Roman" panose="02020603050405020304" pitchFamily="18" charset="0"/>
              </a:rPr>
              <a:t>Trần Hưng Đạo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7693193" y="744534"/>
            <a:ext cx="1192389" cy="881102"/>
          </a:xfrm>
          <a:prstGeom prst="rect">
            <a:avLst/>
          </a:prstGeom>
        </p:spPr>
      </p:pic>
    </p:spTree>
    <p:extLst>
      <p:ext uri="{BB962C8B-B14F-4D97-AF65-F5344CB8AC3E}">
        <p14:creationId xmlns:p14="http://schemas.microsoft.com/office/powerpoint/2010/main" val="40663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559055" y="1961631"/>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A</a:t>
            </a:r>
            <a:r>
              <a:rPr lang="vi-VN" sz="2400" b="1" kern="1200" dirty="0">
                <a:solidFill>
                  <a:prstClr val="white"/>
                </a:solidFill>
                <a:latin typeface="Times New Roman" panose="02020603050405020304" pitchFamily="18" charset="0"/>
                <a:cs typeface="Times New Roman" panose="02020603050405020304" pitchFamily="18" charset="0"/>
              </a:rPr>
              <a:t>. Thực hiện “ vườn không nhà trống”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34872" y="173934"/>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vi-VN" sz="2800" b="1" kern="1200" dirty="0">
                <a:solidFill>
                  <a:srgbClr val="002060"/>
                </a:solidFill>
                <a:latin typeface="Times New Roman" panose="02020603050405020304" pitchFamily="18" charset="0"/>
                <a:cs typeface="Times New Roman" panose="02020603050405020304" pitchFamily="18" charset="0"/>
              </a:rPr>
              <a:t>Cách đánh giặc của nhà Trần trong cả ba lần kháng chiến chống quân Nguyên là:</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559055" y="2764218"/>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B.</a:t>
            </a:r>
            <a:r>
              <a:rPr lang="vi-VN" sz="2400" b="1" kern="1200" dirty="0">
                <a:solidFill>
                  <a:prstClr val="white"/>
                </a:solidFill>
                <a:latin typeface="Times New Roman" panose="02020603050405020304" pitchFamily="18" charset="0"/>
                <a:cs typeface="Times New Roman" panose="02020603050405020304" pitchFamily="18" charset="0"/>
              </a:rPr>
              <a:t> Chặn đánh địch khi chúng mới đến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559055" y="3566804"/>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C. </a:t>
            </a:r>
            <a:r>
              <a:rPr lang="vi-VN" sz="2400" b="1" kern="1200" dirty="0">
                <a:solidFill>
                  <a:prstClr val="white"/>
                </a:solidFill>
                <a:latin typeface="Times New Roman" panose="02020603050405020304" pitchFamily="18" charset="0"/>
                <a:cs typeface="Times New Roman" panose="02020603050405020304" pitchFamily="18" charset="0"/>
              </a:rPr>
              <a:t>Bắt sứ giả của giặc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559055" y="4369390"/>
            <a:ext cx="551621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D. </a:t>
            </a:r>
            <a:r>
              <a:rPr lang="vi-VN" sz="2400" b="1" kern="1200" dirty="0">
                <a:solidFill>
                  <a:prstClr val="white"/>
                </a:solidFill>
                <a:latin typeface="Times New Roman" panose="02020603050405020304" pitchFamily="18" charset="0"/>
                <a:cs typeface="Times New Roman" panose="02020603050405020304" pitchFamily="18" charset="0"/>
              </a:rPr>
              <a:t>Tự vũ trang đánh giặc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93193" y="605584"/>
            <a:ext cx="1192389" cy="1159002"/>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58418" y="1646417"/>
            <a:ext cx="8627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A. </a:t>
            </a:r>
            <a:r>
              <a:rPr lang="vi-VN" sz="2400" kern="1200" dirty="0">
                <a:solidFill>
                  <a:prstClr val="white"/>
                </a:solidFill>
                <a:latin typeface="Times New Roman" panose="02020603050405020304" pitchFamily="18" charset="0"/>
                <a:cs typeface="Times New Roman" panose="02020603050405020304" pitchFamily="18" charset="0"/>
              </a:rPr>
              <a:t>Đập tan tham vọng và ý chí xâm lược của quân Mông – Nguyên </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58417" y="0"/>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b="1" kern="1200" dirty="0">
                <a:solidFill>
                  <a:srgbClr val="002060"/>
                </a:solidFill>
                <a:latin typeface="Times New Roman" panose="02020603050405020304" pitchFamily="18" charset="0"/>
                <a:cs typeface="Times New Roman" panose="02020603050405020304" pitchFamily="18" charset="0"/>
              </a:rPr>
              <a:t>Câu nào dưới đây </a:t>
            </a:r>
            <a:r>
              <a:rPr lang="vi-VN" sz="2400" b="1" u="sng" kern="1200" dirty="0">
                <a:solidFill>
                  <a:srgbClr val="FF0000"/>
                </a:solidFill>
                <a:latin typeface="Times New Roman" panose="02020603050405020304" pitchFamily="18" charset="0"/>
                <a:cs typeface="Times New Roman" panose="02020603050405020304" pitchFamily="18" charset="0"/>
              </a:rPr>
              <a:t>không</a:t>
            </a:r>
            <a:r>
              <a:rPr lang="vi-VN" sz="2400" b="1" kern="1200" dirty="0">
                <a:solidFill>
                  <a:srgbClr val="002060"/>
                </a:solidFill>
                <a:latin typeface="Times New Roman" panose="02020603050405020304" pitchFamily="18" charset="0"/>
                <a:cs typeface="Times New Roman" panose="02020603050405020304" pitchFamily="18" charset="0"/>
              </a:rPr>
              <a:t> nằm trong ý nghĩa của thắng lợi ba lần kháng chiến chống Mông – Nguyên? </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58418" y="2585800"/>
            <a:ext cx="8627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B. </a:t>
            </a:r>
            <a:r>
              <a:rPr lang="vi-VN" sz="2400" kern="1200" dirty="0">
                <a:solidFill>
                  <a:prstClr val="white"/>
                </a:solidFill>
                <a:latin typeface="Times New Roman" panose="02020603050405020304" pitchFamily="18" charset="0"/>
                <a:cs typeface="Times New Roman" panose="02020603050405020304" pitchFamily="18" charset="0"/>
              </a:rPr>
              <a:t>Nâng cao lòng tự hào, tự cường của dân tộc . </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58418" y="3587528"/>
            <a:ext cx="8627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C. </a:t>
            </a:r>
            <a:r>
              <a:rPr lang="vi-VN" sz="2400" kern="1200" dirty="0">
                <a:solidFill>
                  <a:prstClr val="white"/>
                </a:solidFill>
                <a:latin typeface="Times New Roman" panose="02020603050405020304" pitchFamily="18" charset="0"/>
                <a:cs typeface="Times New Roman" panose="02020603050405020304" pitchFamily="18" charset="0"/>
              </a:rPr>
              <a:t>Để lại nhiều bài học kinh nghiệm quý giá. </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58418" y="4472066"/>
            <a:ext cx="8627164"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D. </a:t>
            </a:r>
            <a:r>
              <a:rPr lang="vi-VN" sz="2400" kern="1200" dirty="0">
                <a:solidFill>
                  <a:prstClr val="white"/>
                </a:solidFill>
                <a:latin typeface="Times New Roman" panose="02020603050405020304" pitchFamily="18" charset="0"/>
                <a:cs typeface="Times New Roman" panose="02020603050405020304" pitchFamily="18" charset="0"/>
              </a:rPr>
              <a:t>Đưa nước ta trở thành nước hùng mạnh nhất thế giới. </a:t>
            </a:r>
            <a:endParaRPr lang="en-US" sz="3600" kern="1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7693193" y="744534"/>
            <a:ext cx="1192389" cy="881102"/>
          </a:xfrm>
          <a:prstGeom prst="rect">
            <a:avLst/>
          </a:prstGeom>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 y="1654484"/>
            <a:ext cx="9144001"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dirty="0">
                <a:solidFill>
                  <a:prstClr val="white"/>
                </a:solidFill>
                <a:latin typeface="Times New Roman" panose="02020603050405020304" pitchFamily="18" charset="0"/>
                <a:cs typeface="Times New Roman" panose="02020603050405020304" pitchFamily="18" charset="0"/>
              </a:rPr>
              <a:t>A. </a:t>
            </a:r>
            <a:r>
              <a:rPr lang="vi-VN" sz="2400" kern="1200" dirty="0">
                <a:solidFill>
                  <a:prstClr val="white"/>
                </a:solidFill>
                <a:latin typeface="Times New Roman" panose="02020603050405020304" pitchFamily="18" charset="0"/>
                <a:cs typeface="Times New Roman" panose="02020603050405020304" pitchFamily="18" charset="0"/>
              </a:rPr>
              <a:t>Nhân dân có lòng yêu nước và tích cực tham gia kháng chiến </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58417" y="0"/>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b="1" kern="1200" dirty="0">
                <a:solidFill>
                  <a:srgbClr val="002060"/>
                </a:solidFill>
                <a:latin typeface="Times New Roman" panose="02020603050405020304" pitchFamily="18" charset="0"/>
                <a:cs typeface="Times New Roman" panose="02020603050405020304" pitchFamily="18" charset="0"/>
              </a:rPr>
              <a:t>Nguyên nhân nào là </a:t>
            </a:r>
            <a:r>
              <a:rPr lang="vi-VN" sz="2400" b="1" u="sng" kern="1200" dirty="0">
                <a:solidFill>
                  <a:srgbClr val="FF0000"/>
                </a:solidFill>
                <a:latin typeface="Times New Roman" panose="02020603050405020304" pitchFamily="18" charset="0"/>
                <a:cs typeface="Times New Roman" panose="02020603050405020304" pitchFamily="18" charset="0"/>
              </a:rPr>
              <a:t>cơ bản nhất </a:t>
            </a:r>
            <a:r>
              <a:rPr lang="vi-VN" sz="2400" b="1" kern="1200" dirty="0">
                <a:solidFill>
                  <a:srgbClr val="002060"/>
                </a:solidFill>
                <a:latin typeface="Times New Roman" panose="02020603050405020304" pitchFamily="18" charset="0"/>
                <a:cs typeface="Times New Roman" panose="02020603050405020304" pitchFamily="18" charset="0"/>
              </a:rPr>
              <a:t>trong các nguyên nhân dẫn đến thắng lợi trong ba lần kháng chiến chống Mông – Nguyên? </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0" y="2566399"/>
            <a:ext cx="9144000"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dirty="0">
                <a:solidFill>
                  <a:prstClr val="white"/>
                </a:solidFill>
                <a:latin typeface="Times New Roman" panose="02020603050405020304" pitchFamily="18" charset="0"/>
                <a:cs typeface="Times New Roman" panose="02020603050405020304" pitchFamily="18" charset="0"/>
              </a:rPr>
              <a:t>B. </a:t>
            </a:r>
            <a:r>
              <a:rPr lang="vi-VN" sz="2400" kern="1200" dirty="0">
                <a:solidFill>
                  <a:prstClr val="white"/>
                </a:solidFill>
                <a:latin typeface="Times New Roman" panose="02020603050405020304" pitchFamily="18" charset="0"/>
                <a:cs typeface="Times New Roman" panose="02020603050405020304" pitchFamily="18" charset="0"/>
              </a:rPr>
              <a:t>Nhà Trần có đường lối chiến lược, chiến thuật đúng đắn, sáng tạo </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 y="3423649"/>
            <a:ext cx="9143998"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C. </a:t>
            </a:r>
            <a:r>
              <a:rPr lang="vi-VN" sz="2400" kern="1200" dirty="0">
                <a:solidFill>
                  <a:prstClr val="white"/>
                </a:solidFill>
                <a:latin typeface="Times New Roman" panose="02020603050405020304" pitchFamily="18" charset="0"/>
                <a:cs typeface="Times New Roman" panose="02020603050405020304" pitchFamily="18" charset="0"/>
              </a:rPr>
              <a:t>Nội bộ lãnh đạo nhà Trần đoàn kết </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 y="4454833"/>
            <a:ext cx="9143995"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white"/>
                </a:solidFill>
                <a:latin typeface="Times New Roman" panose="02020603050405020304" pitchFamily="18" charset="0"/>
                <a:cs typeface="Times New Roman" panose="02020603050405020304" pitchFamily="18" charset="0"/>
              </a:rPr>
              <a:t>D. </a:t>
            </a:r>
            <a:r>
              <a:rPr lang="vi-VN" sz="2400" kern="1200" dirty="0">
                <a:solidFill>
                  <a:prstClr val="white"/>
                </a:solidFill>
                <a:latin typeface="Times New Roman" panose="02020603050405020304" pitchFamily="18" charset="0"/>
                <a:cs typeface="Times New Roman" panose="02020603050405020304" pitchFamily="18" charset="0"/>
              </a:rPr>
              <a:t>Nhà Trần được nhân dân các dân tộc ủng hộ </a:t>
            </a:r>
            <a:endParaRPr lang="en-US" sz="3600" kern="1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70921" y="-251152"/>
            <a:ext cx="1173079" cy="1159002"/>
          </a:xfrm>
          <a:prstGeom prst="rect">
            <a:avLst/>
          </a:prstGeom>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41229" y="1816969"/>
            <a:ext cx="5661541"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prstClr val="white"/>
                </a:solidFill>
                <a:latin typeface="Times New Roman" panose="02020603050405020304" pitchFamily="18" charset="0"/>
                <a:cs typeface="Times New Roman" panose="02020603050405020304" pitchFamily="18" charset="0"/>
              </a:rPr>
              <a:t>A. </a:t>
            </a:r>
            <a:r>
              <a:rPr lang="vi-VN" sz="2400" b="1" kern="1200" dirty="0">
                <a:solidFill>
                  <a:prstClr val="white"/>
                </a:solidFill>
                <a:latin typeface="Times New Roman" panose="02020603050405020304" pitchFamily="18" charset="0"/>
                <a:cs typeface="Times New Roman" panose="02020603050405020304" pitchFamily="18" charset="0"/>
              </a:rPr>
              <a:t>Củng cố khối đoàn kết toàn dân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58418" y="228600"/>
            <a:ext cx="8627165" cy="154056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b="1" kern="1200" dirty="0">
                <a:solidFill>
                  <a:srgbClr val="002060"/>
                </a:solidFill>
                <a:latin typeface="Times New Roman" panose="02020603050405020304" pitchFamily="18" charset="0"/>
                <a:cs typeface="Times New Roman" panose="02020603050405020304" pitchFamily="18" charset="0"/>
              </a:rPr>
              <a:t>Thắng lợi của 3 lần cuộc kháng chiến chống quân xâm lược Mông-Nguyên để lại bài học quí giá là:</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41229" y="2713552"/>
            <a:ext cx="5661542"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prstClr val="white"/>
                </a:solidFill>
                <a:latin typeface="Times New Roman" panose="02020603050405020304" pitchFamily="18" charset="0"/>
                <a:cs typeface="Times New Roman" panose="02020603050405020304" pitchFamily="18" charset="0"/>
              </a:rPr>
              <a:t>B. </a:t>
            </a:r>
            <a:r>
              <a:rPr lang="vi-VN" sz="2400" b="1" kern="1200" dirty="0">
                <a:solidFill>
                  <a:prstClr val="white"/>
                </a:solidFill>
                <a:latin typeface="Times New Roman" panose="02020603050405020304" pitchFamily="18" charset="0"/>
                <a:cs typeface="Times New Roman" panose="02020603050405020304" pitchFamily="18" charset="0"/>
              </a:rPr>
              <a:t>Xây dựng phòng tuyến để chống giặc </a:t>
            </a:r>
            <a:endParaRPr lang="en-US" sz="3600" b="1" kern="1200"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741229" y="3544021"/>
            <a:ext cx="5661543"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prstClr val="white"/>
                </a:solidFill>
                <a:latin typeface="Times New Roman" panose="02020603050405020304" pitchFamily="18" charset="0"/>
                <a:cs typeface="Times New Roman" panose="02020603050405020304" pitchFamily="18" charset="0"/>
              </a:rPr>
              <a:t>C. </a:t>
            </a:r>
            <a:r>
              <a:rPr lang="vi-VN" sz="2400" b="1" kern="1200" dirty="0">
                <a:solidFill>
                  <a:prstClr val="white"/>
                </a:solidFill>
                <a:latin typeface="Times New Roman" panose="02020603050405020304" pitchFamily="18" charset="0"/>
                <a:cs typeface="Times New Roman" panose="02020603050405020304" pitchFamily="18" charset="0"/>
              </a:rPr>
              <a:t>Lấy yếu đánh mạnh, lấy ít đánh nhiều </a:t>
            </a:r>
            <a:endParaRPr lang="en-US" sz="3600" b="1" kern="1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741232" y="4454833"/>
            <a:ext cx="5661540" cy="6886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prstClr val="white"/>
                </a:solidFill>
                <a:latin typeface="Times New Roman" panose="02020603050405020304" pitchFamily="18" charset="0"/>
                <a:cs typeface="Times New Roman" panose="02020603050405020304" pitchFamily="18" charset="0"/>
              </a:rPr>
              <a:t>D. </a:t>
            </a:r>
            <a:r>
              <a:rPr lang="vi-VN" sz="2400" b="1" kern="1200" dirty="0">
                <a:solidFill>
                  <a:prstClr val="white"/>
                </a:solidFill>
                <a:latin typeface="Times New Roman" panose="02020603050405020304" pitchFamily="18" charset="0"/>
                <a:cs typeface="Times New Roman" panose="02020603050405020304" pitchFamily="18" charset="0"/>
              </a:rPr>
              <a:t>Dốc toàn bộ lực lượng để đối phó </a:t>
            </a:r>
            <a:endParaRPr lang="en-US" sz="3600" b="1" kern="1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3193" y="658446"/>
            <a:ext cx="1192389" cy="1053277"/>
          </a:xfrm>
          <a:prstGeom prst="rect">
            <a:avLst/>
          </a:prstGeom>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grpSp>
        <p:nvGrpSpPr>
          <p:cNvPr id="1422" name="Google Shape;1422;p47"/>
          <p:cNvGrpSpPr/>
          <p:nvPr/>
        </p:nvGrpSpPr>
        <p:grpSpPr>
          <a:xfrm>
            <a:off x="713093" y="911865"/>
            <a:ext cx="4380062" cy="3319767"/>
            <a:chOff x="1572575" y="3497750"/>
            <a:chExt cx="843650" cy="639425"/>
          </a:xfrm>
        </p:grpSpPr>
        <p:sp>
          <p:nvSpPr>
            <p:cNvPr id="1423" name="Google Shape;1423;p47"/>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47"/>
            <p:cNvSpPr/>
            <p:nvPr/>
          </p:nvSpPr>
          <p:spPr>
            <a:xfrm>
              <a:off x="1904400" y="4032325"/>
              <a:ext cx="179975" cy="104850"/>
            </a:xfrm>
            <a:custGeom>
              <a:avLst/>
              <a:gdLst/>
              <a:ahLst/>
              <a:cxnLst/>
              <a:rect l="l" t="t" r="r" b="b"/>
              <a:pathLst>
                <a:path w="7199" h="4194" extrusionOk="0">
                  <a:moveTo>
                    <a:pt x="1" y="1"/>
                  </a:moveTo>
                  <a:lnTo>
                    <a:pt x="1" y="4194"/>
                  </a:lnTo>
                  <a:lnTo>
                    <a:pt x="7198" y="4194"/>
                  </a:lnTo>
                  <a:lnTo>
                    <a:pt x="71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7"/>
            <p:cNvSpPr/>
            <p:nvPr/>
          </p:nvSpPr>
          <p:spPr>
            <a:xfrm>
              <a:off x="1904400" y="4032325"/>
              <a:ext cx="179975" cy="49825"/>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47"/>
            <p:cNvSpPr/>
            <p:nvPr/>
          </p:nvSpPr>
          <p:spPr>
            <a:xfrm>
              <a:off x="1852950" y="4127950"/>
              <a:ext cx="283100" cy="9225"/>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56" name="Google Shape;1456;p47"/>
          <p:cNvSpPr/>
          <p:nvPr/>
        </p:nvSpPr>
        <p:spPr>
          <a:xfrm rot="623763">
            <a:off x="6638674" y="4200841"/>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7EDAF502-A903-D645-95D8-B5DE56A1F992}"/>
              </a:ext>
            </a:extLst>
          </p:cNvPr>
          <p:cNvSpPr/>
          <p:nvPr/>
        </p:nvSpPr>
        <p:spPr>
          <a:xfrm>
            <a:off x="864397" y="1039679"/>
            <a:ext cx="4091426" cy="25405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7" name="Google Shape;1427;p47"/>
          <p:cNvSpPr/>
          <p:nvPr/>
        </p:nvSpPr>
        <p:spPr>
          <a:xfrm>
            <a:off x="310919" y="456225"/>
            <a:ext cx="1484075" cy="148407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47"/>
          <p:cNvSpPr/>
          <p:nvPr/>
        </p:nvSpPr>
        <p:spPr>
          <a:xfrm rot="1896833">
            <a:off x="4785269" y="1149710"/>
            <a:ext cx="510426" cy="49069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8" name="Google Shape;1428;p47"/>
          <p:cNvGrpSpPr/>
          <p:nvPr/>
        </p:nvGrpSpPr>
        <p:grpSpPr>
          <a:xfrm>
            <a:off x="651272" y="662414"/>
            <a:ext cx="803381" cy="972888"/>
            <a:chOff x="5685225" y="1586850"/>
            <a:chExt cx="598600" cy="724900"/>
          </a:xfrm>
        </p:grpSpPr>
        <p:sp>
          <p:nvSpPr>
            <p:cNvPr id="1429" name="Google Shape;1429;p47"/>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47"/>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47"/>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47"/>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47"/>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47"/>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47"/>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47"/>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47"/>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47"/>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47"/>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47"/>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47"/>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47"/>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47"/>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47"/>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47"/>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47"/>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47"/>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47"/>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47"/>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47"/>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47"/>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47"/>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47"/>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47"/>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47"/>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7BC8CCC8-CEA9-B44F-BD77-603BCE92F845}"/>
              </a:ext>
            </a:extLst>
          </p:cNvPr>
          <p:cNvSpPr/>
          <p:nvPr/>
        </p:nvSpPr>
        <p:spPr>
          <a:xfrm>
            <a:off x="1511960" y="1374281"/>
            <a:ext cx="3058796"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0"/>
                <a:solidFill>
                  <a:srgbClr val="E3E7EA">
                    <a:lumMod val="10000"/>
                  </a:srgbClr>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Vận</a:t>
            </a:r>
            <a:r>
              <a:rPr kumimoji="0" lang="en-US" sz="5400" b="1" i="0" u="none" strike="noStrike" kern="0" cap="none" spc="0" normalizeH="0" baseline="0" noProof="0" dirty="0">
                <a:ln w="0"/>
                <a:solidFill>
                  <a:srgbClr val="E3E7EA">
                    <a:lumMod val="10000"/>
                  </a:srgbClr>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5400" b="1" i="0" u="none" strike="noStrike" kern="0" cap="none" spc="0" normalizeH="0" baseline="0" noProof="0" dirty="0" err="1">
                <a:ln w="0"/>
                <a:solidFill>
                  <a:srgbClr val="E3E7EA">
                    <a:lumMod val="10000"/>
                  </a:srgbClr>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dụng</a:t>
            </a:r>
            <a:endParaRPr kumimoji="0" lang="en-US" sz="5400" b="1" i="0" u="none" strike="noStrike" kern="0" cap="none" spc="0" normalizeH="0" baseline="0" noProof="0" dirty="0">
              <a:ln w="0"/>
              <a:solidFill>
                <a:srgbClr val="E3E7EA">
                  <a:lumMod val="10000"/>
                </a:srgbClr>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0D46DFC8-DE04-074C-A8B5-0DE754560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381" y="456225"/>
            <a:ext cx="3679624" cy="330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49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3429" y="3381345"/>
            <a:ext cx="3797139" cy="2133992"/>
          </a:xfrm>
          <a:prstGeom prst="rect">
            <a:avLst/>
          </a:prstGeom>
        </p:spPr>
      </p:pic>
      <p:sp>
        <p:nvSpPr>
          <p:cNvPr id="3" name="Rectangle 2">
            <a:extLst>
              <a:ext uri="{FF2B5EF4-FFF2-40B4-BE49-F238E27FC236}">
                <a16:creationId xmlns:a16="http://schemas.microsoft.com/office/drawing/2014/main" id="{DFE0A350-8463-A442-8201-52163F8652C1}"/>
              </a:ext>
            </a:extLst>
          </p:cNvPr>
          <p:cNvSpPr/>
          <p:nvPr/>
        </p:nvSpPr>
        <p:spPr>
          <a:xfrm>
            <a:off x="584886" y="1700121"/>
            <a:ext cx="8040130" cy="1815882"/>
          </a:xfrm>
          <a:prstGeom prst="rect">
            <a:avLst/>
          </a:prstGeom>
        </p:spPr>
        <p:txBody>
          <a:bodyPr wrap="square">
            <a:spAutoFit/>
          </a:bodyPr>
          <a:lstStyle/>
          <a:p>
            <a:pPr algn="just"/>
            <a:r>
              <a:rPr lang="en-VN" sz="2800" dirty="0">
                <a:latin typeface="Times New Roman" panose="02020603050405020304" pitchFamily="18" charset="0"/>
                <a:ea typeface="Times New Roman" panose="02020603050405020304" pitchFamily="18" charset="0"/>
              </a:rPr>
              <a:t>Thắng lợi của ba lần kháng chiến chống quân xâm lược Mông – Nguyên do chiến lược chiến thuật đúng đắn của sáng tạo của bộ chỉ huy. Bằng kiến thức đã học em hãy chứng minh?</a:t>
            </a:r>
            <a:endParaRPr lang="en-VN" sz="2800" dirty="0"/>
          </a:p>
        </p:txBody>
      </p:sp>
      <p:grpSp>
        <p:nvGrpSpPr>
          <p:cNvPr id="6" name="Group 5">
            <a:extLst>
              <a:ext uri="{FF2B5EF4-FFF2-40B4-BE49-F238E27FC236}">
                <a16:creationId xmlns:a16="http://schemas.microsoft.com/office/drawing/2014/main" id="{135AE706-F10D-0D44-949A-4951C733462D}"/>
              </a:ext>
            </a:extLst>
          </p:cNvPr>
          <p:cNvGrpSpPr/>
          <p:nvPr/>
        </p:nvGrpSpPr>
        <p:grpSpPr>
          <a:xfrm>
            <a:off x="650789" y="407225"/>
            <a:ext cx="3344562" cy="769441"/>
            <a:chOff x="650789" y="407225"/>
            <a:chExt cx="3344562" cy="769441"/>
          </a:xfrm>
        </p:grpSpPr>
        <p:sp>
          <p:nvSpPr>
            <p:cNvPr id="7" name="Rounded Rectangle 6">
              <a:extLst>
                <a:ext uri="{FF2B5EF4-FFF2-40B4-BE49-F238E27FC236}">
                  <a16:creationId xmlns:a16="http://schemas.microsoft.com/office/drawing/2014/main" id="{75CC1A36-FF05-774E-B140-70B0410E670A}"/>
                </a:ext>
              </a:extLst>
            </p:cNvPr>
            <p:cNvSpPr/>
            <p:nvPr/>
          </p:nvSpPr>
          <p:spPr>
            <a:xfrm>
              <a:off x="650789" y="542353"/>
              <a:ext cx="3344562" cy="634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9EAA6765-B5B3-4143-924B-3495991F49F7}"/>
                </a:ext>
              </a:extLst>
            </p:cNvPr>
            <p:cNvSpPr/>
            <p:nvPr/>
          </p:nvSpPr>
          <p:spPr>
            <a:xfrm>
              <a:off x="1046118" y="407225"/>
              <a:ext cx="2553904" cy="769441"/>
            </a:xfrm>
            <a:prstGeom prst="rect">
              <a:avLst/>
            </a:prstGeom>
          </p:spPr>
          <p:txBody>
            <a:bodyPr wrap="none">
              <a:spAutoFit/>
            </a:bodyPr>
            <a:lstStyle/>
            <a:p>
              <a:pPr lvl="0"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dụng</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2180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3429" y="3381345"/>
            <a:ext cx="3797139" cy="2133992"/>
          </a:xfrm>
          <a:prstGeom prst="rect">
            <a:avLst/>
          </a:prstGeom>
        </p:spPr>
      </p:pic>
      <p:sp>
        <p:nvSpPr>
          <p:cNvPr id="6" name="TextBox 5">
            <a:extLst>
              <a:ext uri="{FF2B5EF4-FFF2-40B4-BE49-F238E27FC236}">
                <a16:creationId xmlns:a16="http://schemas.microsoft.com/office/drawing/2014/main" id="{28AFA455-B253-44C4-A31E-20E60857A05E}"/>
              </a:ext>
            </a:extLst>
          </p:cNvPr>
          <p:cNvSpPr txBox="1"/>
          <p:nvPr/>
        </p:nvSpPr>
        <p:spPr>
          <a:xfrm>
            <a:off x="686234" y="1250170"/>
            <a:ext cx="7878694"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Chào</a:t>
            </a:r>
            <a:r>
              <a:rPr kumimoji="0" lang="en-US" sz="6000" b="0" i="0" u="none" strike="noStrike" kern="1200" cap="none" spc="0" normalizeH="0" baseline="0" noProof="0" dirty="0">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 </a:t>
            </a:r>
            <a:r>
              <a:rPr kumimoji="0" lang="en-US" sz="6000" b="0" i="0" u="none" strike="noStrike" kern="1200" cap="none" spc="0" normalizeH="0" baseline="0" noProof="0" dirty="0" err="1">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tạm</a:t>
            </a:r>
            <a:r>
              <a:rPr kumimoji="0" lang="en-US" sz="6000" b="0" i="0" u="none" strike="noStrike" kern="1200" cap="none" spc="0" normalizeH="0" baseline="0" noProof="0" dirty="0">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 </a:t>
            </a:r>
            <a:r>
              <a:rPr kumimoji="0" lang="en-US" sz="6000" b="0" i="0" u="none" strike="noStrike" kern="1200" cap="none" spc="0" normalizeH="0" baseline="0" noProof="0" dirty="0" err="1">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biệt</a:t>
            </a:r>
            <a:r>
              <a:rPr kumimoji="0" lang="en-US" sz="6000" b="0" i="0" u="none" strike="noStrike" kern="1200" cap="none" spc="0" normalizeH="0" baseline="0" noProof="0" dirty="0">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 </a:t>
            </a:r>
            <a:r>
              <a:rPr kumimoji="0" lang="en-US" sz="6000" b="0" i="0" u="none" strike="noStrike" kern="1200" cap="none" spc="0" normalizeH="0" baseline="0" noProof="0" dirty="0" err="1">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các</a:t>
            </a:r>
            <a:r>
              <a:rPr kumimoji="0" lang="en-US" sz="6000" b="0" i="0" u="none" strike="noStrike" kern="1200" cap="none" spc="0" normalizeH="0" baseline="0" noProof="0" dirty="0">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 </a:t>
            </a:r>
            <a:r>
              <a:rPr kumimoji="0" lang="en-US" sz="6000" b="0" i="0" u="none" strike="noStrike" kern="1200" cap="none" spc="0" normalizeH="0" baseline="0" noProof="0" dirty="0" err="1">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em</a:t>
            </a:r>
            <a:r>
              <a:rPr kumimoji="0" lang="en-US" sz="6000" b="0" i="0" u="none" strike="noStrike" kern="1200" cap="none" spc="0" normalizeH="0" baseline="0" noProof="0" dirty="0">
                <a:ln w="0"/>
                <a:solidFill>
                  <a:srgbClr val="ED7D31">
                    <a:lumMod val="75000"/>
                  </a:srgbClr>
                </a:solidFill>
                <a:effectLst>
                  <a:outerShdw blurRad="50800" dist="38100" algn="l" rotWithShape="0">
                    <a:prstClr val="black">
                      <a:alpha val="40000"/>
                    </a:prstClr>
                  </a:outerShdw>
                  <a:reflection blurRad="6350" stA="53000" endA="300" endPos="35500" dir="5400000" sy="-90000" algn="bl" rotWithShape="0"/>
                </a:effectLst>
                <a:uLnTx/>
                <a:uFillTx/>
                <a:latin typeface="Times New Roman" panose="02020603050405020304" pitchFamily="18" charset="0"/>
                <a:ea typeface="宋体"/>
                <a:cs typeface="Times New Roman" panose="02020603050405020304" pitchFamily="18" charset="0"/>
              </a:rPr>
              <a:t>!</a:t>
            </a:r>
          </a:p>
        </p:txBody>
      </p:sp>
    </p:spTree>
    <p:extLst>
      <p:ext uri="{BB962C8B-B14F-4D97-AF65-F5344CB8AC3E}">
        <p14:creationId xmlns:p14="http://schemas.microsoft.com/office/powerpoint/2010/main" val="21391566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2115993" y="1705099"/>
            <a:ext cx="5807241" cy="1149074"/>
          </a:xfrm>
          <a:prstGeom prst="rect">
            <a:avLst/>
          </a:prstGeom>
        </p:spPr>
        <p:txBody>
          <a:bodyPr spcFirstLastPara="1" wrap="square" lIns="91425" tIns="91425" rIns="91425" bIns="91425" anchor="b" anchorCtr="0">
            <a:noAutofit/>
          </a:bodyPr>
          <a:lstStyle/>
          <a:p>
            <a:pPr lvl="0"/>
            <a:r>
              <a:rPr lang="vi-VN" sz="3200" dirty="0">
                <a:solidFill>
                  <a:srgbClr val="0070C0"/>
                </a:solidFill>
                <a:latin typeface="Times New Roman" panose="02020603050405020304" pitchFamily="18" charset="0"/>
                <a:cs typeface="Times New Roman" panose="02020603050405020304" pitchFamily="18" charset="0"/>
              </a:rPr>
              <a:t>Ba lần kháng chiến chống quân xâm lược Mông – Nguyên (t4)</a:t>
            </a:r>
          </a:p>
        </p:txBody>
      </p:sp>
      <p:grpSp>
        <p:nvGrpSpPr>
          <p:cNvPr id="124" name="Google Shape;124;p28"/>
          <p:cNvGrpSpPr/>
          <p:nvPr/>
        </p:nvGrpSpPr>
        <p:grpSpPr>
          <a:xfrm rot="21392974">
            <a:off x="1357465" y="662842"/>
            <a:ext cx="1169928" cy="961998"/>
            <a:chOff x="2483025" y="1774950"/>
            <a:chExt cx="1815750" cy="1678900"/>
          </a:xfrm>
        </p:grpSpPr>
        <p:sp>
          <p:nvSpPr>
            <p:cNvPr id="125" name="Google Shape;125;p28"/>
            <p:cNvSpPr/>
            <p:nvPr/>
          </p:nvSpPr>
          <p:spPr>
            <a:xfrm>
              <a:off x="2546425" y="1800350"/>
              <a:ext cx="1653525" cy="1653500"/>
            </a:xfrm>
            <a:custGeom>
              <a:avLst/>
              <a:gdLst/>
              <a:ahLst/>
              <a:cxnLst/>
              <a:rect l="l" t="t" r="r" b="b"/>
              <a:pathLst>
                <a:path w="66141" h="66140" extrusionOk="0">
                  <a:moveTo>
                    <a:pt x="33077" y="1144"/>
                  </a:moveTo>
                  <a:cubicBezTo>
                    <a:pt x="50674" y="1144"/>
                    <a:pt x="64997" y="15467"/>
                    <a:pt x="64997" y="33064"/>
                  </a:cubicBezTo>
                  <a:cubicBezTo>
                    <a:pt x="64997" y="50673"/>
                    <a:pt x="50674" y="64997"/>
                    <a:pt x="33077" y="64997"/>
                  </a:cubicBezTo>
                  <a:cubicBezTo>
                    <a:pt x="15467" y="64997"/>
                    <a:pt x="1144" y="50673"/>
                    <a:pt x="1144" y="33064"/>
                  </a:cubicBezTo>
                  <a:cubicBezTo>
                    <a:pt x="1144" y="15467"/>
                    <a:pt x="15467" y="1144"/>
                    <a:pt x="33077" y="1144"/>
                  </a:cubicBezTo>
                  <a:close/>
                  <a:moveTo>
                    <a:pt x="33077" y="1"/>
                  </a:moveTo>
                  <a:cubicBezTo>
                    <a:pt x="14836" y="1"/>
                    <a:pt x="1" y="14836"/>
                    <a:pt x="1" y="33064"/>
                  </a:cubicBezTo>
                  <a:cubicBezTo>
                    <a:pt x="1" y="51304"/>
                    <a:pt x="14836" y="66140"/>
                    <a:pt x="33077" y="66140"/>
                  </a:cubicBezTo>
                  <a:cubicBezTo>
                    <a:pt x="51317" y="66140"/>
                    <a:pt x="66140" y="51304"/>
                    <a:pt x="66140" y="33064"/>
                  </a:cubicBezTo>
                  <a:cubicBezTo>
                    <a:pt x="66140" y="14836"/>
                    <a:pt x="51305" y="1"/>
                    <a:pt x="330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8"/>
            <p:cNvSpPr/>
            <p:nvPr/>
          </p:nvSpPr>
          <p:spPr>
            <a:xfrm>
              <a:off x="3422725" y="3171350"/>
              <a:ext cx="425675" cy="206900"/>
            </a:xfrm>
            <a:custGeom>
              <a:avLst/>
              <a:gdLst/>
              <a:ahLst/>
              <a:cxnLst/>
              <a:rect l="l" t="t" r="r" b="b"/>
              <a:pathLst>
                <a:path w="17027" h="8276" extrusionOk="0">
                  <a:moveTo>
                    <a:pt x="17027" y="1"/>
                  </a:moveTo>
                  <a:cubicBezTo>
                    <a:pt x="17027" y="1"/>
                    <a:pt x="16848" y="215"/>
                    <a:pt x="16503" y="584"/>
                  </a:cubicBezTo>
                  <a:cubicBezTo>
                    <a:pt x="16193" y="953"/>
                    <a:pt x="15705" y="1477"/>
                    <a:pt x="15050" y="2060"/>
                  </a:cubicBezTo>
                  <a:cubicBezTo>
                    <a:pt x="13753" y="3251"/>
                    <a:pt x="11741" y="4620"/>
                    <a:pt x="9312" y="5668"/>
                  </a:cubicBezTo>
                  <a:cubicBezTo>
                    <a:pt x="6895" y="6740"/>
                    <a:pt x="4525" y="7359"/>
                    <a:pt x="2811" y="7728"/>
                  </a:cubicBezTo>
                  <a:cubicBezTo>
                    <a:pt x="1954" y="7918"/>
                    <a:pt x="1251" y="8049"/>
                    <a:pt x="763" y="8144"/>
                  </a:cubicBezTo>
                  <a:cubicBezTo>
                    <a:pt x="263" y="8228"/>
                    <a:pt x="1" y="8275"/>
                    <a:pt x="1" y="8275"/>
                  </a:cubicBezTo>
                  <a:cubicBezTo>
                    <a:pt x="1" y="8275"/>
                    <a:pt x="287" y="8264"/>
                    <a:pt x="775" y="8252"/>
                  </a:cubicBezTo>
                  <a:cubicBezTo>
                    <a:pt x="1275" y="8216"/>
                    <a:pt x="1989" y="8168"/>
                    <a:pt x="2870" y="8061"/>
                  </a:cubicBezTo>
                  <a:cubicBezTo>
                    <a:pt x="4633" y="7859"/>
                    <a:pt x="7085" y="7406"/>
                    <a:pt x="9597" y="6311"/>
                  </a:cubicBezTo>
                  <a:cubicBezTo>
                    <a:pt x="12133" y="5216"/>
                    <a:pt x="14110" y="3632"/>
                    <a:pt x="15301" y="2310"/>
                  </a:cubicBezTo>
                  <a:cubicBezTo>
                    <a:pt x="15908" y="1656"/>
                    <a:pt x="16336" y="1072"/>
                    <a:pt x="16610" y="655"/>
                  </a:cubicBezTo>
                  <a:cubicBezTo>
                    <a:pt x="16896" y="239"/>
                    <a:pt x="17027" y="1"/>
                    <a:pt x="1702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8"/>
            <p:cNvSpPr/>
            <p:nvPr/>
          </p:nvSpPr>
          <p:spPr>
            <a:xfrm>
              <a:off x="3488525" y="3212725"/>
              <a:ext cx="233375" cy="116700"/>
            </a:xfrm>
            <a:custGeom>
              <a:avLst/>
              <a:gdLst/>
              <a:ahLst/>
              <a:cxnLst/>
              <a:rect l="l" t="t" r="r" b="b"/>
              <a:pathLst>
                <a:path w="9335" h="4668" extrusionOk="0">
                  <a:moveTo>
                    <a:pt x="9335" y="1"/>
                  </a:moveTo>
                  <a:cubicBezTo>
                    <a:pt x="9335" y="1"/>
                    <a:pt x="9216" y="84"/>
                    <a:pt x="9001" y="251"/>
                  </a:cubicBezTo>
                  <a:cubicBezTo>
                    <a:pt x="8799" y="417"/>
                    <a:pt x="8466" y="655"/>
                    <a:pt x="8085" y="917"/>
                  </a:cubicBezTo>
                  <a:cubicBezTo>
                    <a:pt x="7287" y="1477"/>
                    <a:pt x="6180" y="2168"/>
                    <a:pt x="4894" y="2810"/>
                  </a:cubicBezTo>
                  <a:cubicBezTo>
                    <a:pt x="3620" y="3453"/>
                    <a:pt x="2393" y="3930"/>
                    <a:pt x="1489" y="4227"/>
                  </a:cubicBezTo>
                  <a:cubicBezTo>
                    <a:pt x="1036" y="4370"/>
                    <a:pt x="667" y="4477"/>
                    <a:pt x="405" y="4549"/>
                  </a:cubicBezTo>
                  <a:cubicBezTo>
                    <a:pt x="143" y="4632"/>
                    <a:pt x="0" y="4668"/>
                    <a:pt x="0" y="4668"/>
                  </a:cubicBezTo>
                  <a:lnTo>
                    <a:pt x="417" y="4668"/>
                  </a:lnTo>
                  <a:cubicBezTo>
                    <a:pt x="691" y="4656"/>
                    <a:pt x="1072" y="4632"/>
                    <a:pt x="1560" y="4573"/>
                  </a:cubicBezTo>
                  <a:cubicBezTo>
                    <a:pt x="2524" y="4430"/>
                    <a:pt x="3858" y="4108"/>
                    <a:pt x="5203" y="3441"/>
                  </a:cubicBezTo>
                  <a:cubicBezTo>
                    <a:pt x="6561" y="2751"/>
                    <a:pt x="7620" y="1894"/>
                    <a:pt x="8299" y="1191"/>
                  </a:cubicBezTo>
                  <a:cubicBezTo>
                    <a:pt x="8644" y="834"/>
                    <a:pt x="8918" y="536"/>
                    <a:pt x="9073" y="322"/>
                  </a:cubicBezTo>
                  <a:cubicBezTo>
                    <a:pt x="9239" y="120"/>
                    <a:pt x="9335" y="1"/>
                    <a:pt x="933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8"/>
            <p:cNvSpPr/>
            <p:nvPr/>
          </p:nvSpPr>
          <p:spPr>
            <a:xfrm>
              <a:off x="3550725" y="3216000"/>
              <a:ext cx="75050" cy="50925"/>
            </a:xfrm>
            <a:custGeom>
              <a:avLst/>
              <a:gdLst/>
              <a:ahLst/>
              <a:cxnLst/>
              <a:rect l="l" t="t" r="r" b="b"/>
              <a:pathLst>
                <a:path w="3002" h="2037" extrusionOk="0">
                  <a:moveTo>
                    <a:pt x="3001" y="1"/>
                  </a:moveTo>
                  <a:cubicBezTo>
                    <a:pt x="3001" y="1"/>
                    <a:pt x="2132" y="167"/>
                    <a:pt x="1310" y="727"/>
                  </a:cubicBezTo>
                  <a:cubicBezTo>
                    <a:pt x="477" y="1298"/>
                    <a:pt x="1" y="2037"/>
                    <a:pt x="1" y="2037"/>
                  </a:cubicBezTo>
                  <a:cubicBezTo>
                    <a:pt x="1" y="2037"/>
                    <a:pt x="858" y="1870"/>
                    <a:pt x="1691" y="1310"/>
                  </a:cubicBezTo>
                  <a:cubicBezTo>
                    <a:pt x="2525" y="739"/>
                    <a:pt x="3001" y="1"/>
                    <a:pt x="300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8"/>
            <p:cNvSpPr/>
            <p:nvPr/>
          </p:nvSpPr>
          <p:spPr>
            <a:xfrm>
              <a:off x="3539125" y="3190600"/>
              <a:ext cx="61925" cy="30250"/>
            </a:xfrm>
            <a:custGeom>
              <a:avLst/>
              <a:gdLst/>
              <a:ahLst/>
              <a:cxnLst/>
              <a:rect l="l" t="t" r="r" b="b"/>
              <a:pathLst>
                <a:path w="2477" h="1210" extrusionOk="0">
                  <a:moveTo>
                    <a:pt x="2350" y="1"/>
                  </a:moveTo>
                  <a:cubicBezTo>
                    <a:pt x="2117" y="1"/>
                    <a:pt x="1597" y="34"/>
                    <a:pt x="1084" y="290"/>
                  </a:cubicBezTo>
                  <a:cubicBezTo>
                    <a:pt x="405" y="636"/>
                    <a:pt x="0" y="1207"/>
                    <a:pt x="0" y="1207"/>
                  </a:cubicBezTo>
                  <a:cubicBezTo>
                    <a:pt x="0" y="1207"/>
                    <a:pt x="37" y="1210"/>
                    <a:pt x="102" y="1210"/>
                  </a:cubicBezTo>
                  <a:cubicBezTo>
                    <a:pt x="320" y="1210"/>
                    <a:pt x="858" y="1181"/>
                    <a:pt x="1381" y="933"/>
                  </a:cubicBezTo>
                  <a:cubicBezTo>
                    <a:pt x="2072" y="588"/>
                    <a:pt x="2477" y="5"/>
                    <a:pt x="2477" y="5"/>
                  </a:cubicBezTo>
                  <a:cubicBezTo>
                    <a:pt x="2477" y="5"/>
                    <a:pt x="2431" y="1"/>
                    <a:pt x="23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8"/>
            <p:cNvSpPr/>
            <p:nvPr/>
          </p:nvSpPr>
          <p:spPr>
            <a:xfrm>
              <a:off x="2764025" y="1887850"/>
              <a:ext cx="393825" cy="307225"/>
            </a:xfrm>
            <a:custGeom>
              <a:avLst/>
              <a:gdLst/>
              <a:ahLst/>
              <a:cxnLst/>
              <a:rect l="l" t="t" r="r" b="b"/>
              <a:pathLst>
                <a:path w="15753" h="12289" extrusionOk="0">
                  <a:moveTo>
                    <a:pt x="15752" y="1"/>
                  </a:moveTo>
                  <a:lnTo>
                    <a:pt x="15752" y="1"/>
                  </a:lnTo>
                  <a:cubicBezTo>
                    <a:pt x="15752" y="1"/>
                    <a:pt x="15467" y="72"/>
                    <a:pt x="14967" y="191"/>
                  </a:cubicBezTo>
                  <a:cubicBezTo>
                    <a:pt x="14705" y="251"/>
                    <a:pt x="14395" y="334"/>
                    <a:pt x="14050" y="453"/>
                  </a:cubicBezTo>
                  <a:cubicBezTo>
                    <a:pt x="13693" y="572"/>
                    <a:pt x="13300" y="692"/>
                    <a:pt x="12859" y="870"/>
                  </a:cubicBezTo>
                  <a:cubicBezTo>
                    <a:pt x="12431" y="1037"/>
                    <a:pt x="11954" y="1215"/>
                    <a:pt x="11466" y="1454"/>
                  </a:cubicBezTo>
                  <a:cubicBezTo>
                    <a:pt x="10978" y="1668"/>
                    <a:pt x="10454" y="1942"/>
                    <a:pt x="9906" y="2227"/>
                  </a:cubicBezTo>
                  <a:cubicBezTo>
                    <a:pt x="8811" y="2823"/>
                    <a:pt x="7668" y="3549"/>
                    <a:pt x="6537" y="4430"/>
                  </a:cubicBezTo>
                  <a:cubicBezTo>
                    <a:pt x="5418" y="5311"/>
                    <a:pt x="4430" y="6252"/>
                    <a:pt x="3596" y="7157"/>
                  </a:cubicBezTo>
                  <a:cubicBezTo>
                    <a:pt x="3191" y="7621"/>
                    <a:pt x="2787" y="8061"/>
                    <a:pt x="2465" y="8490"/>
                  </a:cubicBezTo>
                  <a:cubicBezTo>
                    <a:pt x="2120" y="8907"/>
                    <a:pt x="1822" y="9324"/>
                    <a:pt x="1548" y="9716"/>
                  </a:cubicBezTo>
                  <a:cubicBezTo>
                    <a:pt x="1286" y="10097"/>
                    <a:pt x="1060" y="10455"/>
                    <a:pt x="870" y="10776"/>
                  </a:cubicBezTo>
                  <a:cubicBezTo>
                    <a:pt x="679" y="11086"/>
                    <a:pt x="512" y="11371"/>
                    <a:pt x="393" y="11586"/>
                  </a:cubicBezTo>
                  <a:cubicBezTo>
                    <a:pt x="143" y="12038"/>
                    <a:pt x="0" y="12288"/>
                    <a:pt x="0" y="12288"/>
                  </a:cubicBezTo>
                  <a:cubicBezTo>
                    <a:pt x="0" y="12288"/>
                    <a:pt x="167" y="12062"/>
                    <a:pt x="477" y="11645"/>
                  </a:cubicBezTo>
                  <a:cubicBezTo>
                    <a:pt x="631" y="11443"/>
                    <a:pt x="810" y="11193"/>
                    <a:pt x="1048" y="10907"/>
                  </a:cubicBezTo>
                  <a:cubicBezTo>
                    <a:pt x="1286" y="10621"/>
                    <a:pt x="1524" y="10276"/>
                    <a:pt x="1834" y="9943"/>
                  </a:cubicBezTo>
                  <a:cubicBezTo>
                    <a:pt x="2132" y="9585"/>
                    <a:pt x="2465" y="9193"/>
                    <a:pt x="2834" y="8812"/>
                  </a:cubicBezTo>
                  <a:cubicBezTo>
                    <a:pt x="3191" y="8407"/>
                    <a:pt x="3608" y="8002"/>
                    <a:pt x="4025" y="7573"/>
                  </a:cubicBezTo>
                  <a:cubicBezTo>
                    <a:pt x="4882" y="6728"/>
                    <a:pt x="5882" y="5847"/>
                    <a:pt x="6966" y="4978"/>
                  </a:cubicBezTo>
                  <a:cubicBezTo>
                    <a:pt x="8073" y="4132"/>
                    <a:pt x="9168" y="3394"/>
                    <a:pt x="10204" y="2751"/>
                  </a:cubicBezTo>
                  <a:cubicBezTo>
                    <a:pt x="10716" y="2442"/>
                    <a:pt x="11216" y="2144"/>
                    <a:pt x="11692" y="1882"/>
                  </a:cubicBezTo>
                  <a:cubicBezTo>
                    <a:pt x="12145" y="1632"/>
                    <a:pt x="12597" y="1406"/>
                    <a:pt x="13014" y="1204"/>
                  </a:cubicBezTo>
                  <a:cubicBezTo>
                    <a:pt x="13431" y="989"/>
                    <a:pt x="13812" y="834"/>
                    <a:pt x="14145" y="680"/>
                  </a:cubicBezTo>
                  <a:cubicBezTo>
                    <a:pt x="14467" y="513"/>
                    <a:pt x="14764" y="394"/>
                    <a:pt x="15002" y="311"/>
                  </a:cubicBezTo>
                  <a:cubicBezTo>
                    <a:pt x="15478" y="96"/>
                    <a:pt x="15752" y="1"/>
                    <a:pt x="1575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8"/>
            <p:cNvSpPr/>
            <p:nvPr/>
          </p:nvSpPr>
          <p:spPr>
            <a:xfrm>
              <a:off x="2832175" y="1989650"/>
              <a:ext cx="202450" cy="180125"/>
            </a:xfrm>
            <a:custGeom>
              <a:avLst/>
              <a:gdLst/>
              <a:ahLst/>
              <a:cxnLst/>
              <a:rect l="l" t="t" r="r" b="b"/>
              <a:pathLst>
                <a:path w="8098" h="7205" extrusionOk="0">
                  <a:moveTo>
                    <a:pt x="8097" y="1"/>
                  </a:moveTo>
                  <a:cubicBezTo>
                    <a:pt x="8097" y="1"/>
                    <a:pt x="7966" y="60"/>
                    <a:pt x="7716" y="179"/>
                  </a:cubicBezTo>
                  <a:cubicBezTo>
                    <a:pt x="7454" y="299"/>
                    <a:pt x="7085" y="477"/>
                    <a:pt x="6657" y="715"/>
                  </a:cubicBezTo>
                  <a:cubicBezTo>
                    <a:pt x="5776" y="1192"/>
                    <a:pt x="4621" y="1942"/>
                    <a:pt x="3466" y="2954"/>
                  </a:cubicBezTo>
                  <a:cubicBezTo>
                    <a:pt x="2335" y="3966"/>
                    <a:pt x="1465" y="5037"/>
                    <a:pt x="882" y="5847"/>
                  </a:cubicBezTo>
                  <a:cubicBezTo>
                    <a:pt x="584" y="6252"/>
                    <a:pt x="370" y="6597"/>
                    <a:pt x="227" y="6835"/>
                  </a:cubicBezTo>
                  <a:cubicBezTo>
                    <a:pt x="72" y="7073"/>
                    <a:pt x="1" y="7204"/>
                    <a:pt x="1" y="7204"/>
                  </a:cubicBezTo>
                  <a:lnTo>
                    <a:pt x="1132" y="6073"/>
                  </a:lnTo>
                  <a:cubicBezTo>
                    <a:pt x="1835" y="5394"/>
                    <a:pt x="2811" y="4454"/>
                    <a:pt x="3930" y="3466"/>
                  </a:cubicBezTo>
                  <a:cubicBezTo>
                    <a:pt x="5049" y="2489"/>
                    <a:pt x="6073" y="1608"/>
                    <a:pt x="6847" y="1001"/>
                  </a:cubicBezTo>
                  <a:cubicBezTo>
                    <a:pt x="7621" y="394"/>
                    <a:pt x="8097" y="1"/>
                    <a:pt x="809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8"/>
            <p:cNvSpPr/>
            <p:nvPr/>
          </p:nvSpPr>
          <p:spPr>
            <a:xfrm>
              <a:off x="2904825" y="2081625"/>
              <a:ext cx="61325" cy="47950"/>
            </a:xfrm>
            <a:custGeom>
              <a:avLst/>
              <a:gdLst/>
              <a:ahLst/>
              <a:cxnLst/>
              <a:rect l="l" t="t" r="r" b="b"/>
              <a:pathLst>
                <a:path w="2453" h="1918" extrusionOk="0">
                  <a:moveTo>
                    <a:pt x="2453" y="1"/>
                  </a:moveTo>
                  <a:cubicBezTo>
                    <a:pt x="2453" y="1"/>
                    <a:pt x="1691" y="144"/>
                    <a:pt x="1012" y="680"/>
                  </a:cubicBezTo>
                  <a:cubicBezTo>
                    <a:pt x="322" y="1215"/>
                    <a:pt x="0" y="1918"/>
                    <a:pt x="0" y="1918"/>
                  </a:cubicBezTo>
                  <a:cubicBezTo>
                    <a:pt x="0" y="1918"/>
                    <a:pt x="762" y="1775"/>
                    <a:pt x="1441" y="1239"/>
                  </a:cubicBezTo>
                  <a:cubicBezTo>
                    <a:pt x="2131" y="703"/>
                    <a:pt x="2453" y="1"/>
                    <a:pt x="245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8"/>
            <p:cNvSpPr/>
            <p:nvPr/>
          </p:nvSpPr>
          <p:spPr>
            <a:xfrm>
              <a:off x="4110925" y="2429900"/>
              <a:ext cx="29200" cy="310775"/>
            </a:xfrm>
            <a:custGeom>
              <a:avLst/>
              <a:gdLst/>
              <a:ahLst/>
              <a:cxnLst/>
              <a:rect l="l" t="t" r="r" b="b"/>
              <a:pathLst>
                <a:path w="1168" h="12431" extrusionOk="0">
                  <a:moveTo>
                    <a:pt x="0" y="0"/>
                  </a:moveTo>
                  <a:cubicBezTo>
                    <a:pt x="0" y="0"/>
                    <a:pt x="24" y="179"/>
                    <a:pt x="48" y="488"/>
                  </a:cubicBezTo>
                  <a:cubicBezTo>
                    <a:pt x="95" y="798"/>
                    <a:pt x="143" y="1262"/>
                    <a:pt x="179" y="1834"/>
                  </a:cubicBezTo>
                  <a:cubicBezTo>
                    <a:pt x="286" y="2941"/>
                    <a:pt x="393" y="4489"/>
                    <a:pt x="417" y="6203"/>
                  </a:cubicBezTo>
                  <a:cubicBezTo>
                    <a:pt x="453" y="7918"/>
                    <a:pt x="405" y="9466"/>
                    <a:pt x="346" y="10597"/>
                  </a:cubicBezTo>
                  <a:cubicBezTo>
                    <a:pt x="322" y="11156"/>
                    <a:pt x="286" y="11621"/>
                    <a:pt x="262" y="11930"/>
                  </a:cubicBezTo>
                  <a:cubicBezTo>
                    <a:pt x="238" y="12252"/>
                    <a:pt x="226" y="12430"/>
                    <a:pt x="226" y="12430"/>
                  </a:cubicBezTo>
                  <a:cubicBezTo>
                    <a:pt x="226" y="12430"/>
                    <a:pt x="274" y="12252"/>
                    <a:pt x="393" y="11942"/>
                  </a:cubicBezTo>
                  <a:cubicBezTo>
                    <a:pt x="476" y="11644"/>
                    <a:pt x="596" y="11204"/>
                    <a:pt x="715" y="10632"/>
                  </a:cubicBezTo>
                  <a:cubicBezTo>
                    <a:pt x="953" y="9525"/>
                    <a:pt x="1167" y="7942"/>
                    <a:pt x="1131" y="6191"/>
                  </a:cubicBezTo>
                  <a:cubicBezTo>
                    <a:pt x="1096" y="4453"/>
                    <a:pt x="822" y="2870"/>
                    <a:pt x="536" y="1774"/>
                  </a:cubicBezTo>
                  <a:cubicBezTo>
                    <a:pt x="405" y="1215"/>
                    <a:pt x="274" y="774"/>
                    <a:pt x="167" y="476"/>
                  </a:cubicBezTo>
                  <a:cubicBezTo>
                    <a:pt x="60" y="167"/>
                    <a:pt x="0" y="0"/>
                    <a:pt x="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8"/>
            <p:cNvSpPr/>
            <p:nvPr/>
          </p:nvSpPr>
          <p:spPr>
            <a:xfrm>
              <a:off x="4076400" y="2491200"/>
              <a:ext cx="20250" cy="146775"/>
            </a:xfrm>
            <a:custGeom>
              <a:avLst/>
              <a:gdLst/>
              <a:ahLst/>
              <a:cxnLst/>
              <a:rect l="l" t="t" r="r" b="b"/>
              <a:pathLst>
                <a:path w="810" h="5871" extrusionOk="0">
                  <a:moveTo>
                    <a:pt x="107" y="1"/>
                  </a:moveTo>
                  <a:cubicBezTo>
                    <a:pt x="107" y="1"/>
                    <a:pt x="72" y="346"/>
                    <a:pt x="48" y="882"/>
                  </a:cubicBezTo>
                  <a:cubicBezTo>
                    <a:pt x="36" y="1418"/>
                    <a:pt x="0" y="2144"/>
                    <a:pt x="48" y="2942"/>
                  </a:cubicBezTo>
                  <a:cubicBezTo>
                    <a:pt x="72" y="3739"/>
                    <a:pt x="167" y="4466"/>
                    <a:pt x="238" y="5002"/>
                  </a:cubicBezTo>
                  <a:cubicBezTo>
                    <a:pt x="298" y="5537"/>
                    <a:pt x="369" y="5871"/>
                    <a:pt x="369" y="5871"/>
                  </a:cubicBezTo>
                  <a:cubicBezTo>
                    <a:pt x="369" y="5871"/>
                    <a:pt x="488" y="5549"/>
                    <a:pt x="607" y="5013"/>
                  </a:cubicBezTo>
                  <a:cubicBezTo>
                    <a:pt x="714" y="4478"/>
                    <a:pt x="810" y="3739"/>
                    <a:pt x="762" y="2918"/>
                  </a:cubicBezTo>
                  <a:cubicBezTo>
                    <a:pt x="714" y="2084"/>
                    <a:pt x="548" y="1358"/>
                    <a:pt x="405" y="834"/>
                  </a:cubicBezTo>
                  <a:cubicBezTo>
                    <a:pt x="238" y="310"/>
                    <a:pt x="107" y="1"/>
                    <a:pt x="10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8"/>
            <p:cNvSpPr/>
            <p:nvPr/>
          </p:nvSpPr>
          <p:spPr>
            <a:xfrm>
              <a:off x="4038875" y="2531700"/>
              <a:ext cx="19975" cy="78900"/>
            </a:xfrm>
            <a:custGeom>
              <a:avLst/>
              <a:gdLst/>
              <a:ahLst/>
              <a:cxnLst/>
              <a:rect l="l" t="t" r="r" b="b"/>
              <a:pathLst>
                <a:path w="799" h="3156" extrusionOk="0">
                  <a:moveTo>
                    <a:pt x="144" y="0"/>
                  </a:moveTo>
                  <a:cubicBezTo>
                    <a:pt x="144" y="0"/>
                    <a:pt x="84" y="203"/>
                    <a:pt x="60" y="500"/>
                  </a:cubicBezTo>
                  <a:cubicBezTo>
                    <a:pt x="13" y="798"/>
                    <a:pt x="1" y="1179"/>
                    <a:pt x="49" y="1607"/>
                  </a:cubicBezTo>
                  <a:cubicBezTo>
                    <a:pt x="108" y="2048"/>
                    <a:pt x="203" y="2417"/>
                    <a:pt x="310" y="2703"/>
                  </a:cubicBezTo>
                  <a:cubicBezTo>
                    <a:pt x="418" y="2977"/>
                    <a:pt x="501" y="3155"/>
                    <a:pt x="501" y="3155"/>
                  </a:cubicBezTo>
                  <a:cubicBezTo>
                    <a:pt x="501" y="3155"/>
                    <a:pt x="596" y="2977"/>
                    <a:pt x="668" y="2679"/>
                  </a:cubicBezTo>
                  <a:cubicBezTo>
                    <a:pt x="739" y="2393"/>
                    <a:pt x="799" y="1977"/>
                    <a:pt x="763" y="1536"/>
                  </a:cubicBezTo>
                  <a:cubicBezTo>
                    <a:pt x="715" y="1084"/>
                    <a:pt x="549" y="703"/>
                    <a:pt x="418" y="429"/>
                  </a:cubicBezTo>
                  <a:cubicBezTo>
                    <a:pt x="263" y="155"/>
                    <a:pt x="144" y="0"/>
                    <a:pt x="14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8"/>
            <p:cNvSpPr/>
            <p:nvPr/>
          </p:nvSpPr>
          <p:spPr>
            <a:xfrm>
              <a:off x="2709850" y="2941850"/>
              <a:ext cx="126525" cy="184275"/>
            </a:xfrm>
            <a:custGeom>
              <a:avLst/>
              <a:gdLst/>
              <a:ahLst/>
              <a:cxnLst/>
              <a:rect l="l" t="t" r="r" b="b"/>
              <a:pathLst>
                <a:path w="5061" h="7371" extrusionOk="0">
                  <a:moveTo>
                    <a:pt x="1" y="1"/>
                  </a:moveTo>
                  <a:cubicBezTo>
                    <a:pt x="1" y="1"/>
                    <a:pt x="12" y="132"/>
                    <a:pt x="60" y="358"/>
                  </a:cubicBezTo>
                  <a:cubicBezTo>
                    <a:pt x="108" y="584"/>
                    <a:pt x="179" y="906"/>
                    <a:pt x="298" y="1311"/>
                  </a:cubicBezTo>
                  <a:cubicBezTo>
                    <a:pt x="536" y="2108"/>
                    <a:pt x="965" y="3204"/>
                    <a:pt x="1691" y="4251"/>
                  </a:cubicBezTo>
                  <a:cubicBezTo>
                    <a:pt x="2417" y="5311"/>
                    <a:pt x="3287" y="6121"/>
                    <a:pt x="3941" y="6621"/>
                  </a:cubicBezTo>
                  <a:cubicBezTo>
                    <a:pt x="4263" y="6871"/>
                    <a:pt x="4549" y="7073"/>
                    <a:pt x="4751" y="7192"/>
                  </a:cubicBezTo>
                  <a:lnTo>
                    <a:pt x="5061" y="7371"/>
                  </a:lnTo>
                  <a:cubicBezTo>
                    <a:pt x="5061" y="7371"/>
                    <a:pt x="4989" y="7276"/>
                    <a:pt x="4823" y="7097"/>
                  </a:cubicBezTo>
                  <a:cubicBezTo>
                    <a:pt x="4656" y="6930"/>
                    <a:pt x="4453" y="6680"/>
                    <a:pt x="4180" y="6371"/>
                  </a:cubicBezTo>
                  <a:cubicBezTo>
                    <a:pt x="3644" y="5740"/>
                    <a:pt x="2977" y="4871"/>
                    <a:pt x="2275" y="3859"/>
                  </a:cubicBezTo>
                  <a:cubicBezTo>
                    <a:pt x="1596" y="2847"/>
                    <a:pt x="1013" y="1894"/>
                    <a:pt x="620" y="1180"/>
                  </a:cubicBezTo>
                  <a:cubicBezTo>
                    <a:pt x="417" y="822"/>
                    <a:pt x="262" y="525"/>
                    <a:pt x="167" y="310"/>
                  </a:cubicBezTo>
                  <a:cubicBezTo>
                    <a:pt x="60" y="120"/>
                    <a:pt x="1" y="1"/>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8"/>
            <p:cNvSpPr/>
            <p:nvPr/>
          </p:nvSpPr>
          <p:spPr>
            <a:xfrm>
              <a:off x="2758975" y="2976675"/>
              <a:ext cx="50900" cy="73850"/>
            </a:xfrm>
            <a:custGeom>
              <a:avLst/>
              <a:gdLst/>
              <a:ahLst/>
              <a:cxnLst/>
              <a:rect l="l" t="t" r="r" b="b"/>
              <a:pathLst>
                <a:path w="2036" h="2954" extrusionOk="0">
                  <a:moveTo>
                    <a:pt x="12" y="1"/>
                  </a:moveTo>
                  <a:cubicBezTo>
                    <a:pt x="12" y="1"/>
                    <a:pt x="0" y="227"/>
                    <a:pt x="60" y="572"/>
                  </a:cubicBezTo>
                  <a:cubicBezTo>
                    <a:pt x="119" y="906"/>
                    <a:pt x="262" y="1370"/>
                    <a:pt x="560" y="1799"/>
                  </a:cubicBezTo>
                  <a:cubicBezTo>
                    <a:pt x="857" y="2239"/>
                    <a:pt x="1238" y="2537"/>
                    <a:pt x="1536" y="2716"/>
                  </a:cubicBezTo>
                  <a:cubicBezTo>
                    <a:pt x="1834" y="2894"/>
                    <a:pt x="2036" y="2954"/>
                    <a:pt x="2036" y="2954"/>
                  </a:cubicBezTo>
                  <a:cubicBezTo>
                    <a:pt x="2036" y="2954"/>
                    <a:pt x="1929" y="2739"/>
                    <a:pt x="1786" y="2466"/>
                  </a:cubicBezTo>
                  <a:cubicBezTo>
                    <a:pt x="1619" y="2180"/>
                    <a:pt x="1417" y="1787"/>
                    <a:pt x="1143" y="1406"/>
                  </a:cubicBezTo>
                  <a:cubicBezTo>
                    <a:pt x="881" y="1013"/>
                    <a:pt x="595" y="680"/>
                    <a:pt x="381" y="418"/>
                  </a:cubicBezTo>
                  <a:cubicBezTo>
                    <a:pt x="167" y="168"/>
                    <a:pt x="12" y="1"/>
                    <a:pt x="1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8"/>
            <p:cNvSpPr/>
            <p:nvPr/>
          </p:nvSpPr>
          <p:spPr>
            <a:xfrm>
              <a:off x="3598350" y="2251900"/>
              <a:ext cx="106000" cy="102425"/>
            </a:xfrm>
            <a:custGeom>
              <a:avLst/>
              <a:gdLst/>
              <a:ahLst/>
              <a:cxnLst/>
              <a:rect l="l" t="t" r="r" b="b"/>
              <a:pathLst>
                <a:path w="4240" h="4097" extrusionOk="0">
                  <a:moveTo>
                    <a:pt x="4239" y="0"/>
                  </a:moveTo>
                  <a:lnTo>
                    <a:pt x="4239" y="0"/>
                  </a:lnTo>
                  <a:cubicBezTo>
                    <a:pt x="4239" y="0"/>
                    <a:pt x="3953" y="203"/>
                    <a:pt x="3513" y="512"/>
                  </a:cubicBezTo>
                  <a:cubicBezTo>
                    <a:pt x="3287" y="679"/>
                    <a:pt x="3025" y="869"/>
                    <a:pt x="2727" y="1072"/>
                  </a:cubicBezTo>
                  <a:cubicBezTo>
                    <a:pt x="2572" y="1179"/>
                    <a:pt x="2430" y="1298"/>
                    <a:pt x="2263" y="1429"/>
                  </a:cubicBezTo>
                  <a:cubicBezTo>
                    <a:pt x="2096" y="1572"/>
                    <a:pt x="1965" y="1751"/>
                    <a:pt x="1858" y="1941"/>
                  </a:cubicBezTo>
                  <a:cubicBezTo>
                    <a:pt x="1751" y="2132"/>
                    <a:pt x="1679" y="2310"/>
                    <a:pt x="1560" y="2441"/>
                  </a:cubicBezTo>
                  <a:cubicBezTo>
                    <a:pt x="1453" y="2584"/>
                    <a:pt x="1310" y="2667"/>
                    <a:pt x="1144" y="2727"/>
                  </a:cubicBezTo>
                  <a:cubicBezTo>
                    <a:pt x="977" y="2798"/>
                    <a:pt x="798" y="2846"/>
                    <a:pt x="667" y="2977"/>
                  </a:cubicBezTo>
                  <a:cubicBezTo>
                    <a:pt x="513" y="3120"/>
                    <a:pt x="489" y="3298"/>
                    <a:pt x="477" y="3429"/>
                  </a:cubicBezTo>
                  <a:cubicBezTo>
                    <a:pt x="441" y="3679"/>
                    <a:pt x="310" y="3858"/>
                    <a:pt x="191" y="3965"/>
                  </a:cubicBezTo>
                  <a:cubicBezTo>
                    <a:pt x="84" y="4072"/>
                    <a:pt x="1" y="4096"/>
                    <a:pt x="1" y="4096"/>
                  </a:cubicBezTo>
                  <a:cubicBezTo>
                    <a:pt x="1" y="4096"/>
                    <a:pt x="84" y="4084"/>
                    <a:pt x="215" y="4013"/>
                  </a:cubicBezTo>
                  <a:cubicBezTo>
                    <a:pt x="358" y="3917"/>
                    <a:pt x="536" y="3739"/>
                    <a:pt x="596" y="3453"/>
                  </a:cubicBezTo>
                  <a:cubicBezTo>
                    <a:pt x="620" y="3310"/>
                    <a:pt x="667" y="3191"/>
                    <a:pt x="775" y="3096"/>
                  </a:cubicBezTo>
                  <a:cubicBezTo>
                    <a:pt x="882" y="3013"/>
                    <a:pt x="1037" y="2965"/>
                    <a:pt x="1215" y="2905"/>
                  </a:cubicBezTo>
                  <a:cubicBezTo>
                    <a:pt x="1382" y="2846"/>
                    <a:pt x="1608" y="2739"/>
                    <a:pt x="1739" y="2584"/>
                  </a:cubicBezTo>
                  <a:cubicBezTo>
                    <a:pt x="1894" y="2417"/>
                    <a:pt x="1977" y="2227"/>
                    <a:pt x="2084" y="2048"/>
                  </a:cubicBezTo>
                  <a:cubicBezTo>
                    <a:pt x="2263" y="1691"/>
                    <a:pt x="2572" y="1465"/>
                    <a:pt x="2858" y="1227"/>
                  </a:cubicBezTo>
                  <a:cubicBezTo>
                    <a:pt x="3120" y="989"/>
                    <a:pt x="3382" y="774"/>
                    <a:pt x="3584" y="596"/>
                  </a:cubicBezTo>
                  <a:cubicBezTo>
                    <a:pt x="3989" y="239"/>
                    <a:pt x="4239" y="0"/>
                    <a:pt x="423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8"/>
            <p:cNvSpPr/>
            <p:nvPr/>
          </p:nvSpPr>
          <p:spPr>
            <a:xfrm>
              <a:off x="3577525" y="2353400"/>
              <a:ext cx="13125" cy="11025"/>
            </a:xfrm>
            <a:custGeom>
              <a:avLst/>
              <a:gdLst/>
              <a:ahLst/>
              <a:cxnLst/>
              <a:rect l="l" t="t" r="r" b="b"/>
              <a:pathLst>
                <a:path w="525" h="441" extrusionOk="0">
                  <a:moveTo>
                    <a:pt x="405" y="0"/>
                  </a:moveTo>
                  <a:cubicBezTo>
                    <a:pt x="322" y="0"/>
                    <a:pt x="226" y="36"/>
                    <a:pt x="143" y="96"/>
                  </a:cubicBezTo>
                  <a:cubicBezTo>
                    <a:pt x="72" y="167"/>
                    <a:pt x="24" y="250"/>
                    <a:pt x="12" y="322"/>
                  </a:cubicBezTo>
                  <a:cubicBezTo>
                    <a:pt x="0" y="393"/>
                    <a:pt x="0" y="441"/>
                    <a:pt x="0" y="441"/>
                  </a:cubicBezTo>
                  <a:cubicBezTo>
                    <a:pt x="0" y="441"/>
                    <a:pt x="48" y="429"/>
                    <a:pt x="119" y="393"/>
                  </a:cubicBezTo>
                  <a:cubicBezTo>
                    <a:pt x="179" y="369"/>
                    <a:pt x="250" y="322"/>
                    <a:pt x="310" y="274"/>
                  </a:cubicBezTo>
                  <a:cubicBezTo>
                    <a:pt x="369" y="227"/>
                    <a:pt x="417" y="167"/>
                    <a:pt x="465" y="107"/>
                  </a:cubicBezTo>
                  <a:lnTo>
                    <a:pt x="524" y="24"/>
                  </a:lnTo>
                  <a:cubicBezTo>
                    <a:pt x="524" y="24"/>
                    <a:pt x="476" y="0"/>
                    <a:pt x="4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8"/>
            <p:cNvSpPr/>
            <p:nvPr/>
          </p:nvSpPr>
          <p:spPr>
            <a:xfrm>
              <a:off x="3592700" y="2398650"/>
              <a:ext cx="19375" cy="25900"/>
            </a:xfrm>
            <a:custGeom>
              <a:avLst/>
              <a:gdLst/>
              <a:ahLst/>
              <a:cxnLst/>
              <a:rect l="l" t="t" r="r" b="b"/>
              <a:pathLst>
                <a:path w="775" h="1036" extrusionOk="0">
                  <a:moveTo>
                    <a:pt x="0" y="0"/>
                  </a:moveTo>
                  <a:cubicBezTo>
                    <a:pt x="0" y="0"/>
                    <a:pt x="12" y="83"/>
                    <a:pt x="96" y="191"/>
                  </a:cubicBezTo>
                  <a:cubicBezTo>
                    <a:pt x="167" y="310"/>
                    <a:pt x="298" y="429"/>
                    <a:pt x="417" y="536"/>
                  </a:cubicBezTo>
                  <a:cubicBezTo>
                    <a:pt x="524" y="643"/>
                    <a:pt x="608" y="762"/>
                    <a:pt x="631" y="857"/>
                  </a:cubicBezTo>
                  <a:cubicBezTo>
                    <a:pt x="654" y="958"/>
                    <a:pt x="613" y="1027"/>
                    <a:pt x="608" y="1035"/>
                  </a:cubicBezTo>
                  <a:lnTo>
                    <a:pt x="608" y="1035"/>
                  </a:lnTo>
                  <a:cubicBezTo>
                    <a:pt x="620" y="1031"/>
                    <a:pt x="706" y="1004"/>
                    <a:pt x="727" y="857"/>
                  </a:cubicBezTo>
                  <a:cubicBezTo>
                    <a:pt x="774" y="726"/>
                    <a:pt x="727" y="500"/>
                    <a:pt x="572" y="357"/>
                  </a:cubicBezTo>
                  <a:cubicBezTo>
                    <a:pt x="417" y="226"/>
                    <a:pt x="274" y="167"/>
                    <a:pt x="167" y="107"/>
                  </a:cubicBezTo>
                  <a:cubicBezTo>
                    <a:pt x="60" y="48"/>
                    <a:pt x="0" y="0"/>
                    <a:pt x="0" y="0"/>
                  </a:cubicBezTo>
                  <a:close/>
                  <a:moveTo>
                    <a:pt x="608" y="1035"/>
                  </a:moveTo>
                  <a:lnTo>
                    <a:pt x="608" y="1035"/>
                  </a:lnTo>
                  <a:cubicBezTo>
                    <a:pt x="607" y="1036"/>
                    <a:pt x="606" y="1036"/>
                    <a:pt x="608" y="1036"/>
                  </a:cubicBezTo>
                  <a:cubicBezTo>
                    <a:pt x="608" y="1036"/>
                    <a:pt x="608" y="1036"/>
                    <a:pt x="608" y="1035"/>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8"/>
            <p:cNvSpPr/>
            <p:nvPr/>
          </p:nvSpPr>
          <p:spPr>
            <a:xfrm>
              <a:off x="3617100" y="2548050"/>
              <a:ext cx="181000" cy="62325"/>
            </a:xfrm>
            <a:custGeom>
              <a:avLst/>
              <a:gdLst/>
              <a:ahLst/>
              <a:cxnLst/>
              <a:rect l="l" t="t" r="r" b="b"/>
              <a:pathLst>
                <a:path w="7240" h="2493" extrusionOk="0">
                  <a:moveTo>
                    <a:pt x="1" y="1"/>
                  </a:moveTo>
                  <a:cubicBezTo>
                    <a:pt x="1" y="1"/>
                    <a:pt x="334" y="335"/>
                    <a:pt x="834" y="846"/>
                  </a:cubicBezTo>
                  <a:cubicBezTo>
                    <a:pt x="1108" y="1108"/>
                    <a:pt x="1418" y="1406"/>
                    <a:pt x="1763" y="1739"/>
                  </a:cubicBezTo>
                  <a:cubicBezTo>
                    <a:pt x="1846" y="1823"/>
                    <a:pt x="1953" y="1918"/>
                    <a:pt x="2096" y="1977"/>
                  </a:cubicBezTo>
                  <a:cubicBezTo>
                    <a:pt x="2239" y="2037"/>
                    <a:pt x="2370" y="2037"/>
                    <a:pt x="2477" y="2073"/>
                  </a:cubicBezTo>
                  <a:cubicBezTo>
                    <a:pt x="2703" y="2132"/>
                    <a:pt x="2906" y="2299"/>
                    <a:pt x="3192" y="2418"/>
                  </a:cubicBezTo>
                  <a:cubicBezTo>
                    <a:pt x="3301" y="2468"/>
                    <a:pt x="3435" y="2492"/>
                    <a:pt x="3573" y="2492"/>
                  </a:cubicBezTo>
                  <a:cubicBezTo>
                    <a:pt x="3600" y="2492"/>
                    <a:pt x="3628" y="2491"/>
                    <a:pt x="3656" y="2489"/>
                  </a:cubicBezTo>
                  <a:cubicBezTo>
                    <a:pt x="3823" y="2477"/>
                    <a:pt x="3942" y="2406"/>
                    <a:pt x="4061" y="2358"/>
                  </a:cubicBezTo>
                  <a:cubicBezTo>
                    <a:pt x="4287" y="2263"/>
                    <a:pt x="4525" y="2239"/>
                    <a:pt x="4775" y="2227"/>
                  </a:cubicBezTo>
                  <a:cubicBezTo>
                    <a:pt x="4868" y="2223"/>
                    <a:pt x="4959" y="2221"/>
                    <a:pt x="5049" y="2221"/>
                  </a:cubicBezTo>
                  <a:cubicBezTo>
                    <a:pt x="5417" y="2221"/>
                    <a:pt x="5752" y="2254"/>
                    <a:pt x="6049" y="2263"/>
                  </a:cubicBezTo>
                  <a:cubicBezTo>
                    <a:pt x="6799" y="2299"/>
                    <a:pt x="7240" y="2311"/>
                    <a:pt x="7240" y="2311"/>
                  </a:cubicBezTo>
                  <a:cubicBezTo>
                    <a:pt x="7240" y="2311"/>
                    <a:pt x="6799" y="2251"/>
                    <a:pt x="6037" y="2156"/>
                  </a:cubicBezTo>
                  <a:cubicBezTo>
                    <a:pt x="5656" y="2120"/>
                    <a:pt x="5228" y="2037"/>
                    <a:pt x="4739" y="2037"/>
                  </a:cubicBezTo>
                  <a:cubicBezTo>
                    <a:pt x="4501" y="2037"/>
                    <a:pt x="4227" y="2073"/>
                    <a:pt x="3966" y="2156"/>
                  </a:cubicBezTo>
                  <a:cubicBezTo>
                    <a:pt x="3835" y="2204"/>
                    <a:pt x="3716" y="2263"/>
                    <a:pt x="3608" y="2275"/>
                  </a:cubicBezTo>
                  <a:cubicBezTo>
                    <a:pt x="3585" y="2280"/>
                    <a:pt x="3561" y="2283"/>
                    <a:pt x="3536" y="2283"/>
                  </a:cubicBezTo>
                  <a:cubicBezTo>
                    <a:pt x="3449" y="2283"/>
                    <a:pt x="3356" y="2253"/>
                    <a:pt x="3263" y="2216"/>
                  </a:cubicBezTo>
                  <a:cubicBezTo>
                    <a:pt x="3025" y="2132"/>
                    <a:pt x="2799" y="1954"/>
                    <a:pt x="2525" y="1882"/>
                  </a:cubicBezTo>
                  <a:cubicBezTo>
                    <a:pt x="2370" y="1835"/>
                    <a:pt x="2239" y="1846"/>
                    <a:pt x="2144" y="1799"/>
                  </a:cubicBezTo>
                  <a:cubicBezTo>
                    <a:pt x="2061" y="1763"/>
                    <a:pt x="1965" y="1680"/>
                    <a:pt x="1882" y="1608"/>
                  </a:cubicBezTo>
                  <a:cubicBezTo>
                    <a:pt x="1525" y="1287"/>
                    <a:pt x="1191" y="1001"/>
                    <a:pt x="918" y="763"/>
                  </a:cubicBezTo>
                  <a:cubicBezTo>
                    <a:pt x="346" y="299"/>
                    <a:pt x="1" y="1"/>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8"/>
            <p:cNvSpPr/>
            <p:nvPr/>
          </p:nvSpPr>
          <p:spPr>
            <a:xfrm>
              <a:off x="3842425" y="2585875"/>
              <a:ext cx="60150" cy="15200"/>
            </a:xfrm>
            <a:custGeom>
              <a:avLst/>
              <a:gdLst/>
              <a:ahLst/>
              <a:cxnLst/>
              <a:rect l="l" t="t" r="r" b="b"/>
              <a:pathLst>
                <a:path w="2406" h="608" extrusionOk="0">
                  <a:moveTo>
                    <a:pt x="1251" y="0"/>
                  </a:moveTo>
                  <a:cubicBezTo>
                    <a:pt x="858" y="0"/>
                    <a:pt x="560" y="179"/>
                    <a:pt x="358" y="238"/>
                  </a:cubicBezTo>
                  <a:cubicBezTo>
                    <a:pt x="144" y="310"/>
                    <a:pt x="1" y="310"/>
                    <a:pt x="1" y="310"/>
                  </a:cubicBezTo>
                  <a:cubicBezTo>
                    <a:pt x="1" y="310"/>
                    <a:pt x="92" y="340"/>
                    <a:pt x="251" y="340"/>
                  </a:cubicBezTo>
                  <a:cubicBezTo>
                    <a:pt x="290" y="340"/>
                    <a:pt x="334" y="338"/>
                    <a:pt x="382" y="333"/>
                  </a:cubicBezTo>
                  <a:cubicBezTo>
                    <a:pt x="620" y="322"/>
                    <a:pt x="901" y="214"/>
                    <a:pt x="1216" y="214"/>
                  </a:cubicBezTo>
                  <a:cubicBezTo>
                    <a:pt x="1231" y="214"/>
                    <a:pt x="1247" y="214"/>
                    <a:pt x="1263" y="214"/>
                  </a:cubicBezTo>
                  <a:cubicBezTo>
                    <a:pt x="1596" y="238"/>
                    <a:pt x="1870" y="322"/>
                    <a:pt x="2084" y="417"/>
                  </a:cubicBezTo>
                  <a:cubicBezTo>
                    <a:pt x="2287" y="512"/>
                    <a:pt x="2406" y="607"/>
                    <a:pt x="2406" y="607"/>
                  </a:cubicBezTo>
                  <a:cubicBezTo>
                    <a:pt x="2406" y="607"/>
                    <a:pt x="2334" y="488"/>
                    <a:pt x="2144" y="322"/>
                  </a:cubicBezTo>
                  <a:cubicBezTo>
                    <a:pt x="1953" y="155"/>
                    <a:pt x="1632" y="0"/>
                    <a:pt x="125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8"/>
            <p:cNvSpPr/>
            <p:nvPr/>
          </p:nvSpPr>
          <p:spPr>
            <a:xfrm>
              <a:off x="3942750" y="2738550"/>
              <a:ext cx="32175" cy="103625"/>
            </a:xfrm>
            <a:custGeom>
              <a:avLst/>
              <a:gdLst/>
              <a:ahLst/>
              <a:cxnLst/>
              <a:rect l="l" t="t" r="r" b="b"/>
              <a:pathLst>
                <a:path w="1287" h="4145" extrusionOk="0">
                  <a:moveTo>
                    <a:pt x="107" y="1"/>
                  </a:moveTo>
                  <a:lnTo>
                    <a:pt x="107" y="1"/>
                  </a:lnTo>
                  <a:cubicBezTo>
                    <a:pt x="107" y="1"/>
                    <a:pt x="60" y="49"/>
                    <a:pt x="36" y="168"/>
                  </a:cubicBezTo>
                  <a:cubicBezTo>
                    <a:pt x="0" y="287"/>
                    <a:pt x="36" y="477"/>
                    <a:pt x="167" y="656"/>
                  </a:cubicBezTo>
                  <a:cubicBezTo>
                    <a:pt x="286" y="846"/>
                    <a:pt x="512" y="989"/>
                    <a:pt x="703" y="1168"/>
                  </a:cubicBezTo>
                  <a:cubicBezTo>
                    <a:pt x="881" y="1346"/>
                    <a:pt x="1000" y="1596"/>
                    <a:pt x="1012" y="1894"/>
                  </a:cubicBezTo>
                  <a:cubicBezTo>
                    <a:pt x="1048" y="2489"/>
                    <a:pt x="881" y="3061"/>
                    <a:pt x="834" y="3466"/>
                  </a:cubicBezTo>
                  <a:cubicBezTo>
                    <a:pt x="774" y="3882"/>
                    <a:pt x="750" y="4144"/>
                    <a:pt x="750" y="4144"/>
                  </a:cubicBezTo>
                  <a:cubicBezTo>
                    <a:pt x="750" y="4144"/>
                    <a:pt x="834" y="3906"/>
                    <a:pt x="953" y="3501"/>
                  </a:cubicBezTo>
                  <a:cubicBezTo>
                    <a:pt x="1012" y="3311"/>
                    <a:pt x="1072" y="3073"/>
                    <a:pt x="1155" y="2799"/>
                  </a:cubicBezTo>
                  <a:cubicBezTo>
                    <a:pt x="1227" y="2513"/>
                    <a:pt x="1286" y="2216"/>
                    <a:pt x="1250" y="1882"/>
                  </a:cubicBezTo>
                  <a:cubicBezTo>
                    <a:pt x="1238" y="1549"/>
                    <a:pt x="1072" y="1203"/>
                    <a:pt x="834" y="1025"/>
                  </a:cubicBezTo>
                  <a:cubicBezTo>
                    <a:pt x="619" y="834"/>
                    <a:pt x="393" y="751"/>
                    <a:pt x="262" y="596"/>
                  </a:cubicBezTo>
                  <a:cubicBezTo>
                    <a:pt x="119" y="453"/>
                    <a:pt x="60" y="287"/>
                    <a:pt x="60" y="180"/>
                  </a:cubicBezTo>
                  <a:cubicBezTo>
                    <a:pt x="60" y="61"/>
                    <a:pt x="107" y="1"/>
                    <a:pt x="10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8"/>
            <p:cNvSpPr/>
            <p:nvPr/>
          </p:nvSpPr>
          <p:spPr>
            <a:xfrm>
              <a:off x="3953150" y="2856125"/>
              <a:ext cx="24450" cy="94400"/>
            </a:xfrm>
            <a:custGeom>
              <a:avLst/>
              <a:gdLst/>
              <a:ahLst/>
              <a:cxnLst/>
              <a:rect l="l" t="t" r="r" b="b"/>
              <a:pathLst>
                <a:path w="978" h="3776" extrusionOk="0">
                  <a:moveTo>
                    <a:pt x="299" y="1"/>
                  </a:moveTo>
                  <a:cubicBezTo>
                    <a:pt x="299" y="1"/>
                    <a:pt x="298" y="1"/>
                    <a:pt x="296" y="2"/>
                  </a:cubicBezTo>
                  <a:lnTo>
                    <a:pt x="296" y="2"/>
                  </a:lnTo>
                  <a:cubicBezTo>
                    <a:pt x="301" y="1"/>
                    <a:pt x="302" y="1"/>
                    <a:pt x="299" y="1"/>
                  </a:cubicBezTo>
                  <a:close/>
                  <a:moveTo>
                    <a:pt x="296" y="2"/>
                  </a:moveTo>
                  <a:cubicBezTo>
                    <a:pt x="283" y="6"/>
                    <a:pt x="239" y="22"/>
                    <a:pt x="168" y="84"/>
                  </a:cubicBezTo>
                  <a:cubicBezTo>
                    <a:pt x="72" y="156"/>
                    <a:pt x="1" y="299"/>
                    <a:pt x="1" y="501"/>
                  </a:cubicBezTo>
                  <a:cubicBezTo>
                    <a:pt x="1" y="894"/>
                    <a:pt x="180" y="1370"/>
                    <a:pt x="394" y="1882"/>
                  </a:cubicBezTo>
                  <a:cubicBezTo>
                    <a:pt x="596" y="2382"/>
                    <a:pt x="799" y="2847"/>
                    <a:pt x="870" y="3192"/>
                  </a:cubicBezTo>
                  <a:cubicBezTo>
                    <a:pt x="894" y="3370"/>
                    <a:pt x="906" y="3501"/>
                    <a:pt x="930" y="3609"/>
                  </a:cubicBezTo>
                  <a:cubicBezTo>
                    <a:pt x="942" y="3716"/>
                    <a:pt x="942" y="3775"/>
                    <a:pt x="942" y="3775"/>
                  </a:cubicBezTo>
                  <a:lnTo>
                    <a:pt x="942" y="3597"/>
                  </a:lnTo>
                  <a:cubicBezTo>
                    <a:pt x="953" y="3489"/>
                    <a:pt x="977" y="3335"/>
                    <a:pt x="953" y="3156"/>
                  </a:cubicBezTo>
                  <a:cubicBezTo>
                    <a:pt x="942" y="2799"/>
                    <a:pt x="811" y="2299"/>
                    <a:pt x="584" y="1787"/>
                  </a:cubicBezTo>
                  <a:cubicBezTo>
                    <a:pt x="394" y="1287"/>
                    <a:pt x="156" y="822"/>
                    <a:pt x="108" y="501"/>
                  </a:cubicBezTo>
                  <a:cubicBezTo>
                    <a:pt x="96" y="334"/>
                    <a:pt x="120" y="180"/>
                    <a:pt x="180" y="108"/>
                  </a:cubicBezTo>
                  <a:cubicBezTo>
                    <a:pt x="232" y="45"/>
                    <a:pt x="285" y="9"/>
                    <a:pt x="296" y="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8"/>
            <p:cNvSpPr/>
            <p:nvPr/>
          </p:nvSpPr>
          <p:spPr>
            <a:xfrm>
              <a:off x="3961800" y="2979375"/>
              <a:ext cx="15800" cy="52400"/>
            </a:xfrm>
            <a:custGeom>
              <a:avLst/>
              <a:gdLst/>
              <a:ahLst/>
              <a:cxnLst/>
              <a:rect l="l" t="t" r="r" b="b"/>
              <a:pathLst>
                <a:path w="632" h="2096" extrusionOk="0">
                  <a:moveTo>
                    <a:pt x="631" y="0"/>
                  </a:moveTo>
                  <a:cubicBezTo>
                    <a:pt x="631" y="0"/>
                    <a:pt x="357" y="429"/>
                    <a:pt x="179" y="1024"/>
                  </a:cubicBezTo>
                  <a:cubicBezTo>
                    <a:pt x="95" y="1310"/>
                    <a:pt x="0" y="1607"/>
                    <a:pt x="60" y="1834"/>
                  </a:cubicBezTo>
                  <a:cubicBezTo>
                    <a:pt x="72" y="1941"/>
                    <a:pt x="155" y="2024"/>
                    <a:pt x="191" y="2060"/>
                  </a:cubicBezTo>
                  <a:cubicBezTo>
                    <a:pt x="250" y="2096"/>
                    <a:pt x="286" y="2096"/>
                    <a:pt x="286" y="2096"/>
                  </a:cubicBezTo>
                  <a:lnTo>
                    <a:pt x="226" y="2036"/>
                  </a:lnTo>
                  <a:cubicBezTo>
                    <a:pt x="191" y="2000"/>
                    <a:pt x="179" y="1917"/>
                    <a:pt x="179" y="1834"/>
                  </a:cubicBezTo>
                  <a:cubicBezTo>
                    <a:pt x="179" y="1643"/>
                    <a:pt x="310" y="1405"/>
                    <a:pt x="405" y="1107"/>
                  </a:cubicBezTo>
                  <a:cubicBezTo>
                    <a:pt x="584" y="524"/>
                    <a:pt x="631" y="0"/>
                    <a:pt x="63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8"/>
            <p:cNvSpPr/>
            <p:nvPr/>
          </p:nvSpPr>
          <p:spPr>
            <a:xfrm>
              <a:off x="3812375" y="2229200"/>
              <a:ext cx="46750" cy="9325"/>
            </a:xfrm>
            <a:custGeom>
              <a:avLst/>
              <a:gdLst/>
              <a:ahLst/>
              <a:cxnLst/>
              <a:rect l="l" t="t" r="r" b="b"/>
              <a:pathLst>
                <a:path w="1870" h="373" extrusionOk="0">
                  <a:moveTo>
                    <a:pt x="826" y="0"/>
                  </a:moveTo>
                  <a:cubicBezTo>
                    <a:pt x="601" y="0"/>
                    <a:pt x="411" y="25"/>
                    <a:pt x="262" y="75"/>
                  </a:cubicBezTo>
                  <a:cubicBezTo>
                    <a:pt x="96" y="122"/>
                    <a:pt x="0" y="182"/>
                    <a:pt x="0" y="182"/>
                  </a:cubicBezTo>
                  <a:cubicBezTo>
                    <a:pt x="0" y="182"/>
                    <a:pt x="429" y="182"/>
                    <a:pt x="929" y="242"/>
                  </a:cubicBezTo>
                  <a:cubicBezTo>
                    <a:pt x="1441" y="301"/>
                    <a:pt x="1870" y="373"/>
                    <a:pt x="1870" y="373"/>
                  </a:cubicBezTo>
                  <a:cubicBezTo>
                    <a:pt x="1870" y="373"/>
                    <a:pt x="1786" y="301"/>
                    <a:pt x="1631" y="218"/>
                  </a:cubicBezTo>
                  <a:cubicBezTo>
                    <a:pt x="1465" y="122"/>
                    <a:pt x="1250" y="39"/>
                    <a:pt x="965" y="3"/>
                  </a:cubicBezTo>
                  <a:cubicBezTo>
                    <a:pt x="917" y="1"/>
                    <a:pt x="871" y="0"/>
                    <a:pt x="82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8"/>
            <p:cNvSpPr/>
            <p:nvPr/>
          </p:nvSpPr>
          <p:spPr>
            <a:xfrm>
              <a:off x="3881125" y="2265300"/>
              <a:ext cx="18175" cy="7450"/>
            </a:xfrm>
            <a:custGeom>
              <a:avLst/>
              <a:gdLst/>
              <a:ahLst/>
              <a:cxnLst/>
              <a:rect l="l" t="t" r="r" b="b"/>
              <a:pathLst>
                <a:path w="727" h="298" extrusionOk="0">
                  <a:moveTo>
                    <a:pt x="188" y="1"/>
                  </a:moveTo>
                  <a:cubicBezTo>
                    <a:pt x="80" y="1"/>
                    <a:pt x="1" y="24"/>
                    <a:pt x="1" y="24"/>
                  </a:cubicBezTo>
                  <a:cubicBezTo>
                    <a:pt x="1" y="24"/>
                    <a:pt x="120" y="179"/>
                    <a:pt x="322" y="262"/>
                  </a:cubicBezTo>
                  <a:cubicBezTo>
                    <a:pt x="398" y="289"/>
                    <a:pt x="474" y="297"/>
                    <a:pt x="539" y="297"/>
                  </a:cubicBezTo>
                  <a:cubicBezTo>
                    <a:pt x="648" y="297"/>
                    <a:pt x="727" y="274"/>
                    <a:pt x="727" y="274"/>
                  </a:cubicBezTo>
                  <a:cubicBezTo>
                    <a:pt x="727" y="274"/>
                    <a:pt x="608" y="107"/>
                    <a:pt x="405" y="36"/>
                  </a:cubicBezTo>
                  <a:cubicBezTo>
                    <a:pt x="330" y="9"/>
                    <a:pt x="254" y="1"/>
                    <a:pt x="18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8"/>
            <p:cNvSpPr/>
            <p:nvPr/>
          </p:nvSpPr>
          <p:spPr>
            <a:xfrm>
              <a:off x="2925650" y="2532000"/>
              <a:ext cx="24425" cy="7450"/>
            </a:xfrm>
            <a:custGeom>
              <a:avLst/>
              <a:gdLst/>
              <a:ahLst/>
              <a:cxnLst/>
              <a:rect l="l" t="t" r="r" b="b"/>
              <a:pathLst>
                <a:path w="977" h="298" extrusionOk="0">
                  <a:moveTo>
                    <a:pt x="238" y="1"/>
                  </a:moveTo>
                  <a:cubicBezTo>
                    <a:pt x="98" y="1"/>
                    <a:pt x="1" y="24"/>
                    <a:pt x="1" y="24"/>
                  </a:cubicBezTo>
                  <a:cubicBezTo>
                    <a:pt x="1" y="24"/>
                    <a:pt x="191" y="191"/>
                    <a:pt x="465" y="262"/>
                  </a:cubicBezTo>
                  <a:cubicBezTo>
                    <a:pt x="563" y="289"/>
                    <a:pt x="660" y="297"/>
                    <a:pt x="742" y="297"/>
                  </a:cubicBezTo>
                  <a:cubicBezTo>
                    <a:pt x="879" y="297"/>
                    <a:pt x="977" y="274"/>
                    <a:pt x="977" y="274"/>
                  </a:cubicBezTo>
                  <a:cubicBezTo>
                    <a:pt x="977" y="274"/>
                    <a:pt x="786" y="107"/>
                    <a:pt x="524" y="36"/>
                  </a:cubicBezTo>
                  <a:cubicBezTo>
                    <a:pt x="422" y="9"/>
                    <a:pt x="322" y="1"/>
                    <a:pt x="23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8"/>
            <p:cNvSpPr/>
            <p:nvPr/>
          </p:nvSpPr>
          <p:spPr>
            <a:xfrm>
              <a:off x="2970600" y="2549150"/>
              <a:ext cx="138125" cy="62050"/>
            </a:xfrm>
            <a:custGeom>
              <a:avLst/>
              <a:gdLst/>
              <a:ahLst/>
              <a:cxnLst/>
              <a:rect l="l" t="t" r="r" b="b"/>
              <a:pathLst>
                <a:path w="5525" h="2482" extrusionOk="0">
                  <a:moveTo>
                    <a:pt x="1078" y="1"/>
                  </a:moveTo>
                  <a:cubicBezTo>
                    <a:pt x="1018" y="1"/>
                    <a:pt x="961" y="2"/>
                    <a:pt x="905" y="5"/>
                  </a:cubicBezTo>
                  <a:cubicBezTo>
                    <a:pt x="631" y="17"/>
                    <a:pt x="405" y="52"/>
                    <a:pt x="239" y="64"/>
                  </a:cubicBezTo>
                  <a:cubicBezTo>
                    <a:pt x="96" y="76"/>
                    <a:pt x="0" y="88"/>
                    <a:pt x="0" y="88"/>
                  </a:cubicBezTo>
                  <a:lnTo>
                    <a:pt x="239" y="88"/>
                  </a:lnTo>
                  <a:cubicBezTo>
                    <a:pt x="405" y="88"/>
                    <a:pt x="631" y="88"/>
                    <a:pt x="905" y="112"/>
                  </a:cubicBezTo>
                  <a:cubicBezTo>
                    <a:pt x="1191" y="136"/>
                    <a:pt x="1524" y="171"/>
                    <a:pt x="1858" y="290"/>
                  </a:cubicBezTo>
                  <a:cubicBezTo>
                    <a:pt x="2215" y="386"/>
                    <a:pt x="2560" y="588"/>
                    <a:pt x="2917" y="802"/>
                  </a:cubicBezTo>
                  <a:cubicBezTo>
                    <a:pt x="3608" y="1279"/>
                    <a:pt x="4215" y="1791"/>
                    <a:pt x="4703" y="2076"/>
                  </a:cubicBezTo>
                  <a:cubicBezTo>
                    <a:pt x="4941" y="2219"/>
                    <a:pt x="5156" y="2326"/>
                    <a:pt x="5299" y="2386"/>
                  </a:cubicBezTo>
                  <a:lnTo>
                    <a:pt x="5525" y="2481"/>
                  </a:lnTo>
                  <a:cubicBezTo>
                    <a:pt x="5525" y="2481"/>
                    <a:pt x="5453" y="2433"/>
                    <a:pt x="5299" y="2374"/>
                  </a:cubicBezTo>
                  <a:cubicBezTo>
                    <a:pt x="5168" y="2291"/>
                    <a:pt x="4977" y="2160"/>
                    <a:pt x="4751" y="1993"/>
                  </a:cubicBezTo>
                  <a:cubicBezTo>
                    <a:pt x="4299" y="1660"/>
                    <a:pt x="3751" y="1124"/>
                    <a:pt x="3025" y="624"/>
                  </a:cubicBezTo>
                  <a:cubicBezTo>
                    <a:pt x="2667" y="386"/>
                    <a:pt x="2274" y="195"/>
                    <a:pt x="1905" y="112"/>
                  </a:cubicBezTo>
                  <a:cubicBezTo>
                    <a:pt x="1608" y="25"/>
                    <a:pt x="1326" y="1"/>
                    <a:pt x="107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8"/>
            <p:cNvSpPr/>
            <p:nvPr/>
          </p:nvSpPr>
          <p:spPr>
            <a:xfrm>
              <a:off x="3293250" y="2759100"/>
              <a:ext cx="10150" cy="50625"/>
            </a:xfrm>
            <a:custGeom>
              <a:avLst/>
              <a:gdLst/>
              <a:ahLst/>
              <a:cxnLst/>
              <a:rect l="l" t="t" r="r" b="b"/>
              <a:pathLst>
                <a:path w="406" h="2025" extrusionOk="0">
                  <a:moveTo>
                    <a:pt x="406" y="0"/>
                  </a:moveTo>
                  <a:lnTo>
                    <a:pt x="406" y="0"/>
                  </a:lnTo>
                  <a:cubicBezTo>
                    <a:pt x="406" y="1"/>
                    <a:pt x="322" y="96"/>
                    <a:pt x="251" y="274"/>
                  </a:cubicBezTo>
                  <a:cubicBezTo>
                    <a:pt x="179" y="453"/>
                    <a:pt x="84" y="703"/>
                    <a:pt x="48" y="989"/>
                  </a:cubicBezTo>
                  <a:cubicBezTo>
                    <a:pt x="1" y="1286"/>
                    <a:pt x="25" y="1536"/>
                    <a:pt x="60" y="1727"/>
                  </a:cubicBezTo>
                  <a:cubicBezTo>
                    <a:pt x="84" y="1905"/>
                    <a:pt x="132" y="2025"/>
                    <a:pt x="132" y="2025"/>
                  </a:cubicBezTo>
                  <a:cubicBezTo>
                    <a:pt x="132" y="2025"/>
                    <a:pt x="191" y="1584"/>
                    <a:pt x="263" y="1013"/>
                  </a:cubicBezTo>
                  <a:cubicBezTo>
                    <a:pt x="346" y="465"/>
                    <a:pt x="406" y="1"/>
                    <a:pt x="40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8"/>
            <p:cNvSpPr/>
            <p:nvPr/>
          </p:nvSpPr>
          <p:spPr>
            <a:xfrm>
              <a:off x="3281950" y="2821900"/>
              <a:ext cx="14900" cy="58975"/>
            </a:xfrm>
            <a:custGeom>
              <a:avLst/>
              <a:gdLst/>
              <a:ahLst/>
              <a:cxnLst/>
              <a:rect l="l" t="t" r="r" b="b"/>
              <a:pathLst>
                <a:path w="596" h="2359" extrusionOk="0">
                  <a:moveTo>
                    <a:pt x="405" y="1"/>
                  </a:moveTo>
                  <a:cubicBezTo>
                    <a:pt x="405" y="1"/>
                    <a:pt x="322" y="120"/>
                    <a:pt x="274" y="358"/>
                  </a:cubicBezTo>
                  <a:cubicBezTo>
                    <a:pt x="238" y="477"/>
                    <a:pt x="238" y="620"/>
                    <a:pt x="262" y="775"/>
                  </a:cubicBezTo>
                  <a:cubicBezTo>
                    <a:pt x="274" y="929"/>
                    <a:pt x="358" y="1108"/>
                    <a:pt x="358" y="1227"/>
                  </a:cubicBezTo>
                  <a:cubicBezTo>
                    <a:pt x="381" y="1346"/>
                    <a:pt x="286" y="1477"/>
                    <a:pt x="238" y="1632"/>
                  </a:cubicBezTo>
                  <a:cubicBezTo>
                    <a:pt x="179" y="1763"/>
                    <a:pt x="143" y="1894"/>
                    <a:pt x="107" y="2001"/>
                  </a:cubicBezTo>
                  <a:cubicBezTo>
                    <a:pt x="36" y="2227"/>
                    <a:pt x="0" y="2358"/>
                    <a:pt x="0" y="2358"/>
                  </a:cubicBezTo>
                  <a:cubicBezTo>
                    <a:pt x="0" y="2358"/>
                    <a:pt x="96" y="2239"/>
                    <a:pt x="215" y="2060"/>
                  </a:cubicBezTo>
                  <a:cubicBezTo>
                    <a:pt x="274" y="1953"/>
                    <a:pt x="346" y="1846"/>
                    <a:pt x="417" y="1715"/>
                  </a:cubicBezTo>
                  <a:cubicBezTo>
                    <a:pt x="477" y="1584"/>
                    <a:pt x="596" y="1453"/>
                    <a:pt x="596" y="1215"/>
                  </a:cubicBezTo>
                  <a:cubicBezTo>
                    <a:pt x="572" y="989"/>
                    <a:pt x="477" y="870"/>
                    <a:pt x="453" y="739"/>
                  </a:cubicBezTo>
                  <a:cubicBezTo>
                    <a:pt x="417" y="596"/>
                    <a:pt x="393" y="465"/>
                    <a:pt x="393" y="358"/>
                  </a:cubicBezTo>
                  <a:cubicBezTo>
                    <a:pt x="369" y="156"/>
                    <a:pt x="405" y="1"/>
                    <a:pt x="40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8"/>
            <p:cNvSpPr/>
            <p:nvPr/>
          </p:nvSpPr>
          <p:spPr>
            <a:xfrm>
              <a:off x="3220925" y="2921025"/>
              <a:ext cx="33950" cy="29500"/>
            </a:xfrm>
            <a:custGeom>
              <a:avLst/>
              <a:gdLst/>
              <a:ahLst/>
              <a:cxnLst/>
              <a:rect l="l" t="t" r="r" b="b"/>
              <a:pathLst>
                <a:path w="1358" h="1180" extrusionOk="0">
                  <a:moveTo>
                    <a:pt x="1358" y="0"/>
                  </a:moveTo>
                  <a:lnTo>
                    <a:pt x="1358" y="0"/>
                  </a:lnTo>
                  <a:cubicBezTo>
                    <a:pt x="1358" y="1"/>
                    <a:pt x="953" y="131"/>
                    <a:pt x="572" y="465"/>
                  </a:cubicBezTo>
                  <a:cubicBezTo>
                    <a:pt x="179" y="786"/>
                    <a:pt x="1" y="1179"/>
                    <a:pt x="1" y="1179"/>
                  </a:cubicBezTo>
                  <a:cubicBezTo>
                    <a:pt x="1" y="1179"/>
                    <a:pt x="358" y="953"/>
                    <a:pt x="715" y="632"/>
                  </a:cubicBezTo>
                  <a:cubicBezTo>
                    <a:pt x="1096" y="310"/>
                    <a:pt x="1358" y="1"/>
                    <a:pt x="135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8"/>
            <p:cNvSpPr/>
            <p:nvPr/>
          </p:nvSpPr>
          <p:spPr>
            <a:xfrm>
              <a:off x="3182225" y="2972225"/>
              <a:ext cx="17600" cy="43175"/>
            </a:xfrm>
            <a:custGeom>
              <a:avLst/>
              <a:gdLst/>
              <a:ahLst/>
              <a:cxnLst/>
              <a:rect l="l" t="t" r="r" b="b"/>
              <a:pathLst>
                <a:path w="704" h="1727" extrusionOk="0">
                  <a:moveTo>
                    <a:pt x="703" y="0"/>
                  </a:moveTo>
                  <a:cubicBezTo>
                    <a:pt x="703" y="0"/>
                    <a:pt x="441" y="346"/>
                    <a:pt x="239" y="822"/>
                  </a:cubicBezTo>
                  <a:cubicBezTo>
                    <a:pt x="48" y="1298"/>
                    <a:pt x="1" y="1727"/>
                    <a:pt x="1" y="1727"/>
                  </a:cubicBezTo>
                  <a:cubicBezTo>
                    <a:pt x="1" y="1727"/>
                    <a:pt x="275" y="1393"/>
                    <a:pt x="465" y="917"/>
                  </a:cubicBezTo>
                  <a:cubicBezTo>
                    <a:pt x="656" y="429"/>
                    <a:pt x="703" y="0"/>
                    <a:pt x="70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8"/>
            <p:cNvSpPr/>
            <p:nvPr/>
          </p:nvSpPr>
          <p:spPr>
            <a:xfrm>
              <a:off x="3149500" y="3058250"/>
              <a:ext cx="11925" cy="38725"/>
            </a:xfrm>
            <a:custGeom>
              <a:avLst/>
              <a:gdLst/>
              <a:ahLst/>
              <a:cxnLst/>
              <a:rect l="l" t="t" r="r" b="b"/>
              <a:pathLst>
                <a:path w="477" h="1549" extrusionOk="0">
                  <a:moveTo>
                    <a:pt x="405" y="0"/>
                  </a:moveTo>
                  <a:cubicBezTo>
                    <a:pt x="405" y="0"/>
                    <a:pt x="262" y="346"/>
                    <a:pt x="143" y="762"/>
                  </a:cubicBezTo>
                  <a:cubicBezTo>
                    <a:pt x="36" y="1179"/>
                    <a:pt x="0" y="1548"/>
                    <a:pt x="0" y="1548"/>
                  </a:cubicBezTo>
                  <a:cubicBezTo>
                    <a:pt x="0" y="1548"/>
                    <a:pt x="262" y="1262"/>
                    <a:pt x="357" y="822"/>
                  </a:cubicBezTo>
                  <a:cubicBezTo>
                    <a:pt x="476" y="369"/>
                    <a:pt x="405" y="0"/>
                    <a:pt x="4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8"/>
            <p:cNvSpPr/>
            <p:nvPr/>
          </p:nvSpPr>
          <p:spPr>
            <a:xfrm>
              <a:off x="2819975" y="2257550"/>
              <a:ext cx="77425" cy="50325"/>
            </a:xfrm>
            <a:custGeom>
              <a:avLst/>
              <a:gdLst/>
              <a:ahLst/>
              <a:cxnLst/>
              <a:rect l="l" t="t" r="r" b="b"/>
              <a:pathLst>
                <a:path w="3097" h="2013" extrusionOk="0">
                  <a:moveTo>
                    <a:pt x="1" y="1"/>
                  </a:moveTo>
                  <a:cubicBezTo>
                    <a:pt x="1" y="1"/>
                    <a:pt x="644" y="548"/>
                    <a:pt x="1489" y="1108"/>
                  </a:cubicBezTo>
                  <a:cubicBezTo>
                    <a:pt x="2334" y="1655"/>
                    <a:pt x="3096" y="2013"/>
                    <a:pt x="3096" y="2013"/>
                  </a:cubicBezTo>
                  <a:cubicBezTo>
                    <a:pt x="3096" y="2013"/>
                    <a:pt x="2465" y="1477"/>
                    <a:pt x="1608" y="905"/>
                  </a:cubicBezTo>
                  <a:cubicBezTo>
                    <a:pt x="763" y="358"/>
                    <a:pt x="1" y="1"/>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8"/>
            <p:cNvSpPr/>
            <p:nvPr/>
          </p:nvSpPr>
          <p:spPr>
            <a:xfrm>
              <a:off x="2892025" y="2280175"/>
              <a:ext cx="9850" cy="16100"/>
            </a:xfrm>
            <a:custGeom>
              <a:avLst/>
              <a:gdLst/>
              <a:ahLst/>
              <a:cxnLst/>
              <a:rect l="l" t="t" r="r" b="b"/>
              <a:pathLst>
                <a:path w="394" h="644" extrusionOk="0">
                  <a:moveTo>
                    <a:pt x="36" y="0"/>
                  </a:moveTo>
                  <a:cubicBezTo>
                    <a:pt x="36" y="0"/>
                    <a:pt x="0" y="203"/>
                    <a:pt x="95" y="381"/>
                  </a:cubicBezTo>
                  <a:cubicBezTo>
                    <a:pt x="179" y="560"/>
                    <a:pt x="357" y="643"/>
                    <a:pt x="357" y="643"/>
                  </a:cubicBezTo>
                  <a:cubicBezTo>
                    <a:pt x="357" y="643"/>
                    <a:pt x="393" y="453"/>
                    <a:pt x="298" y="274"/>
                  </a:cubicBezTo>
                  <a:cubicBezTo>
                    <a:pt x="214" y="96"/>
                    <a:pt x="36" y="0"/>
                    <a:pt x="3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8"/>
            <p:cNvSpPr/>
            <p:nvPr/>
          </p:nvSpPr>
          <p:spPr>
            <a:xfrm>
              <a:off x="2883675" y="2218850"/>
              <a:ext cx="9250" cy="42900"/>
            </a:xfrm>
            <a:custGeom>
              <a:avLst/>
              <a:gdLst/>
              <a:ahLst/>
              <a:cxnLst/>
              <a:rect l="l" t="t" r="r" b="b"/>
              <a:pathLst>
                <a:path w="370" h="1716" extrusionOk="0">
                  <a:moveTo>
                    <a:pt x="370" y="1"/>
                  </a:moveTo>
                  <a:cubicBezTo>
                    <a:pt x="370" y="1"/>
                    <a:pt x="298" y="72"/>
                    <a:pt x="239" y="215"/>
                  </a:cubicBezTo>
                  <a:cubicBezTo>
                    <a:pt x="144" y="358"/>
                    <a:pt x="60" y="572"/>
                    <a:pt x="25" y="822"/>
                  </a:cubicBezTo>
                  <a:cubicBezTo>
                    <a:pt x="1" y="1072"/>
                    <a:pt x="25" y="1298"/>
                    <a:pt x="72" y="1465"/>
                  </a:cubicBezTo>
                  <a:cubicBezTo>
                    <a:pt x="120" y="1620"/>
                    <a:pt x="156" y="1715"/>
                    <a:pt x="156" y="1715"/>
                  </a:cubicBezTo>
                  <a:cubicBezTo>
                    <a:pt x="156" y="1715"/>
                    <a:pt x="191" y="1310"/>
                    <a:pt x="251" y="846"/>
                  </a:cubicBezTo>
                  <a:cubicBezTo>
                    <a:pt x="298" y="406"/>
                    <a:pt x="370" y="1"/>
                    <a:pt x="37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8"/>
            <p:cNvSpPr/>
            <p:nvPr/>
          </p:nvSpPr>
          <p:spPr>
            <a:xfrm>
              <a:off x="3017025" y="1898575"/>
              <a:ext cx="325075" cy="144975"/>
            </a:xfrm>
            <a:custGeom>
              <a:avLst/>
              <a:gdLst/>
              <a:ahLst/>
              <a:cxnLst/>
              <a:rect l="l" t="t" r="r" b="b"/>
              <a:pathLst>
                <a:path w="13003" h="5799" extrusionOk="0">
                  <a:moveTo>
                    <a:pt x="13002" y="1"/>
                  </a:moveTo>
                  <a:lnTo>
                    <a:pt x="13002" y="1"/>
                  </a:lnTo>
                  <a:cubicBezTo>
                    <a:pt x="13002" y="1"/>
                    <a:pt x="12984" y="25"/>
                    <a:pt x="12965" y="86"/>
                  </a:cubicBezTo>
                  <a:lnTo>
                    <a:pt x="12965" y="86"/>
                  </a:lnTo>
                  <a:cubicBezTo>
                    <a:pt x="12988" y="29"/>
                    <a:pt x="13002" y="1"/>
                    <a:pt x="13002" y="1"/>
                  </a:cubicBezTo>
                  <a:close/>
                  <a:moveTo>
                    <a:pt x="12965" y="86"/>
                  </a:moveTo>
                  <a:lnTo>
                    <a:pt x="12965" y="86"/>
                  </a:lnTo>
                  <a:cubicBezTo>
                    <a:pt x="12959" y="102"/>
                    <a:pt x="12951" y="122"/>
                    <a:pt x="12943" y="143"/>
                  </a:cubicBezTo>
                  <a:cubicBezTo>
                    <a:pt x="12918" y="193"/>
                    <a:pt x="12890" y="253"/>
                    <a:pt x="12850" y="320"/>
                  </a:cubicBezTo>
                  <a:lnTo>
                    <a:pt x="12850" y="320"/>
                  </a:lnTo>
                  <a:cubicBezTo>
                    <a:pt x="12891" y="263"/>
                    <a:pt x="12920" y="214"/>
                    <a:pt x="12943" y="179"/>
                  </a:cubicBezTo>
                  <a:cubicBezTo>
                    <a:pt x="12950" y="141"/>
                    <a:pt x="12958" y="110"/>
                    <a:pt x="12965" y="86"/>
                  </a:cubicBezTo>
                  <a:close/>
                  <a:moveTo>
                    <a:pt x="12850" y="320"/>
                  </a:moveTo>
                  <a:lnTo>
                    <a:pt x="12850" y="320"/>
                  </a:lnTo>
                  <a:cubicBezTo>
                    <a:pt x="12808" y="379"/>
                    <a:pt x="12754" y="446"/>
                    <a:pt x="12681" y="513"/>
                  </a:cubicBezTo>
                  <a:cubicBezTo>
                    <a:pt x="12431" y="798"/>
                    <a:pt x="11931" y="1048"/>
                    <a:pt x="11276" y="1203"/>
                  </a:cubicBezTo>
                  <a:cubicBezTo>
                    <a:pt x="10943" y="1286"/>
                    <a:pt x="10574" y="1334"/>
                    <a:pt x="10181" y="1453"/>
                  </a:cubicBezTo>
                  <a:cubicBezTo>
                    <a:pt x="9800" y="1572"/>
                    <a:pt x="9371" y="1727"/>
                    <a:pt x="9014" y="2037"/>
                  </a:cubicBezTo>
                  <a:cubicBezTo>
                    <a:pt x="8835" y="2179"/>
                    <a:pt x="8669" y="2394"/>
                    <a:pt x="8573" y="2632"/>
                  </a:cubicBezTo>
                  <a:cubicBezTo>
                    <a:pt x="8478" y="2858"/>
                    <a:pt x="8442" y="3108"/>
                    <a:pt x="8335" y="3287"/>
                  </a:cubicBezTo>
                  <a:cubicBezTo>
                    <a:pt x="8240" y="3477"/>
                    <a:pt x="8026" y="3489"/>
                    <a:pt x="7764" y="3525"/>
                  </a:cubicBezTo>
                  <a:cubicBezTo>
                    <a:pt x="7621" y="3537"/>
                    <a:pt x="7478" y="3596"/>
                    <a:pt x="7359" y="3692"/>
                  </a:cubicBezTo>
                  <a:cubicBezTo>
                    <a:pt x="7252" y="3775"/>
                    <a:pt x="7168" y="3882"/>
                    <a:pt x="7073" y="3989"/>
                  </a:cubicBezTo>
                  <a:cubicBezTo>
                    <a:pt x="6775" y="4394"/>
                    <a:pt x="6359" y="4656"/>
                    <a:pt x="5918" y="4823"/>
                  </a:cubicBezTo>
                  <a:cubicBezTo>
                    <a:pt x="5466" y="5001"/>
                    <a:pt x="5001" y="5073"/>
                    <a:pt x="4561" y="5144"/>
                  </a:cubicBezTo>
                  <a:cubicBezTo>
                    <a:pt x="3668" y="5263"/>
                    <a:pt x="2858" y="5382"/>
                    <a:pt x="2192" y="5477"/>
                  </a:cubicBezTo>
                  <a:cubicBezTo>
                    <a:pt x="834" y="5680"/>
                    <a:pt x="1" y="5799"/>
                    <a:pt x="1" y="5799"/>
                  </a:cubicBezTo>
                  <a:cubicBezTo>
                    <a:pt x="1" y="5799"/>
                    <a:pt x="858" y="5727"/>
                    <a:pt x="2203" y="5597"/>
                  </a:cubicBezTo>
                  <a:cubicBezTo>
                    <a:pt x="2894" y="5513"/>
                    <a:pt x="3692" y="5442"/>
                    <a:pt x="4585" y="5335"/>
                  </a:cubicBezTo>
                  <a:cubicBezTo>
                    <a:pt x="5037" y="5275"/>
                    <a:pt x="5513" y="5204"/>
                    <a:pt x="5990" y="5025"/>
                  </a:cubicBezTo>
                  <a:cubicBezTo>
                    <a:pt x="6454" y="4858"/>
                    <a:pt x="6930" y="4561"/>
                    <a:pt x="7252" y="4132"/>
                  </a:cubicBezTo>
                  <a:cubicBezTo>
                    <a:pt x="7418" y="3930"/>
                    <a:pt x="7585" y="3775"/>
                    <a:pt x="7799" y="3751"/>
                  </a:cubicBezTo>
                  <a:cubicBezTo>
                    <a:pt x="7918" y="3715"/>
                    <a:pt x="8061" y="3715"/>
                    <a:pt x="8192" y="3668"/>
                  </a:cubicBezTo>
                  <a:cubicBezTo>
                    <a:pt x="8335" y="3632"/>
                    <a:pt x="8454" y="3513"/>
                    <a:pt x="8538" y="3394"/>
                  </a:cubicBezTo>
                  <a:cubicBezTo>
                    <a:pt x="8680" y="3132"/>
                    <a:pt x="8680" y="2894"/>
                    <a:pt x="8776" y="2691"/>
                  </a:cubicBezTo>
                  <a:cubicBezTo>
                    <a:pt x="8847" y="2501"/>
                    <a:pt x="8978" y="2322"/>
                    <a:pt x="9133" y="2168"/>
                  </a:cubicBezTo>
                  <a:cubicBezTo>
                    <a:pt x="9442" y="1870"/>
                    <a:pt x="9847" y="1715"/>
                    <a:pt x="10216" y="1584"/>
                  </a:cubicBezTo>
                  <a:cubicBezTo>
                    <a:pt x="10585" y="1453"/>
                    <a:pt x="10955" y="1394"/>
                    <a:pt x="11288" y="1286"/>
                  </a:cubicBezTo>
                  <a:cubicBezTo>
                    <a:pt x="11943" y="1096"/>
                    <a:pt x="12443" y="822"/>
                    <a:pt x="12705" y="524"/>
                  </a:cubicBezTo>
                  <a:cubicBezTo>
                    <a:pt x="12767" y="450"/>
                    <a:pt x="12814" y="382"/>
                    <a:pt x="12850" y="32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8"/>
            <p:cNvSpPr/>
            <p:nvPr/>
          </p:nvSpPr>
          <p:spPr>
            <a:xfrm>
              <a:off x="3341475" y="1874775"/>
              <a:ext cx="20275" cy="12225"/>
            </a:xfrm>
            <a:custGeom>
              <a:avLst/>
              <a:gdLst/>
              <a:ahLst/>
              <a:cxnLst/>
              <a:rect l="l" t="t" r="r" b="b"/>
              <a:pathLst>
                <a:path w="811" h="489" extrusionOk="0">
                  <a:moveTo>
                    <a:pt x="810" y="0"/>
                  </a:moveTo>
                  <a:cubicBezTo>
                    <a:pt x="810" y="0"/>
                    <a:pt x="560" y="0"/>
                    <a:pt x="346" y="143"/>
                  </a:cubicBezTo>
                  <a:cubicBezTo>
                    <a:pt x="120" y="286"/>
                    <a:pt x="1" y="488"/>
                    <a:pt x="1" y="488"/>
                  </a:cubicBezTo>
                  <a:cubicBezTo>
                    <a:pt x="1" y="488"/>
                    <a:pt x="239" y="476"/>
                    <a:pt x="465" y="345"/>
                  </a:cubicBezTo>
                  <a:cubicBezTo>
                    <a:pt x="691" y="203"/>
                    <a:pt x="810" y="0"/>
                    <a:pt x="81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8"/>
            <p:cNvSpPr/>
            <p:nvPr/>
          </p:nvSpPr>
          <p:spPr>
            <a:xfrm>
              <a:off x="3360525" y="1852150"/>
              <a:ext cx="8975" cy="14300"/>
            </a:xfrm>
            <a:custGeom>
              <a:avLst/>
              <a:gdLst/>
              <a:ahLst/>
              <a:cxnLst/>
              <a:rect l="l" t="t" r="r" b="b"/>
              <a:pathLst>
                <a:path w="359" h="572" extrusionOk="0">
                  <a:moveTo>
                    <a:pt x="358" y="0"/>
                  </a:moveTo>
                  <a:cubicBezTo>
                    <a:pt x="358" y="0"/>
                    <a:pt x="358" y="0"/>
                    <a:pt x="358" y="0"/>
                  </a:cubicBezTo>
                  <a:lnTo>
                    <a:pt x="358" y="0"/>
                  </a:lnTo>
                  <a:cubicBezTo>
                    <a:pt x="358" y="0"/>
                    <a:pt x="358" y="0"/>
                    <a:pt x="358" y="0"/>
                  </a:cubicBezTo>
                  <a:close/>
                  <a:moveTo>
                    <a:pt x="358" y="0"/>
                  </a:moveTo>
                  <a:cubicBezTo>
                    <a:pt x="347" y="4"/>
                    <a:pt x="163" y="35"/>
                    <a:pt x="96" y="215"/>
                  </a:cubicBezTo>
                  <a:cubicBezTo>
                    <a:pt x="1" y="405"/>
                    <a:pt x="132" y="572"/>
                    <a:pt x="132" y="572"/>
                  </a:cubicBezTo>
                  <a:lnTo>
                    <a:pt x="191" y="488"/>
                  </a:lnTo>
                  <a:cubicBezTo>
                    <a:pt x="227" y="441"/>
                    <a:pt x="274" y="381"/>
                    <a:pt x="298" y="310"/>
                  </a:cubicBezTo>
                  <a:cubicBezTo>
                    <a:pt x="310" y="226"/>
                    <a:pt x="334" y="155"/>
                    <a:pt x="346" y="95"/>
                  </a:cubicBezTo>
                  <a:cubicBezTo>
                    <a:pt x="357" y="39"/>
                    <a:pt x="358" y="4"/>
                    <a:pt x="35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8"/>
            <p:cNvSpPr/>
            <p:nvPr/>
          </p:nvSpPr>
          <p:spPr>
            <a:xfrm>
              <a:off x="3643300" y="1914050"/>
              <a:ext cx="105100" cy="200950"/>
            </a:xfrm>
            <a:custGeom>
              <a:avLst/>
              <a:gdLst/>
              <a:ahLst/>
              <a:cxnLst/>
              <a:rect l="l" t="t" r="r" b="b"/>
              <a:pathLst>
                <a:path w="4204" h="8038" extrusionOk="0">
                  <a:moveTo>
                    <a:pt x="155" y="1"/>
                  </a:moveTo>
                  <a:lnTo>
                    <a:pt x="155" y="1"/>
                  </a:lnTo>
                  <a:cubicBezTo>
                    <a:pt x="155" y="1"/>
                    <a:pt x="142" y="21"/>
                    <a:pt x="125" y="61"/>
                  </a:cubicBezTo>
                  <a:lnTo>
                    <a:pt x="125" y="61"/>
                  </a:lnTo>
                  <a:lnTo>
                    <a:pt x="155" y="1"/>
                  </a:lnTo>
                  <a:close/>
                  <a:moveTo>
                    <a:pt x="125" y="61"/>
                  </a:moveTo>
                  <a:lnTo>
                    <a:pt x="108" y="96"/>
                  </a:lnTo>
                  <a:cubicBezTo>
                    <a:pt x="96" y="156"/>
                    <a:pt x="48" y="251"/>
                    <a:pt x="36" y="394"/>
                  </a:cubicBezTo>
                  <a:cubicBezTo>
                    <a:pt x="1" y="656"/>
                    <a:pt x="60" y="1120"/>
                    <a:pt x="477" y="1429"/>
                  </a:cubicBezTo>
                  <a:cubicBezTo>
                    <a:pt x="691" y="1584"/>
                    <a:pt x="965" y="1644"/>
                    <a:pt x="1251" y="1668"/>
                  </a:cubicBezTo>
                  <a:cubicBezTo>
                    <a:pt x="1536" y="1703"/>
                    <a:pt x="1822" y="1763"/>
                    <a:pt x="2096" y="1894"/>
                  </a:cubicBezTo>
                  <a:cubicBezTo>
                    <a:pt x="2382" y="2013"/>
                    <a:pt x="2668" y="2180"/>
                    <a:pt x="2977" y="2334"/>
                  </a:cubicBezTo>
                  <a:cubicBezTo>
                    <a:pt x="3132" y="2418"/>
                    <a:pt x="3275" y="2489"/>
                    <a:pt x="3441" y="2572"/>
                  </a:cubicBezTo>
                  <a:lnTo>
                    <a:pt x="3680" y="2692"/>
                  </a:lnTo>
                  <a:cubicBezTo>
                    <a:pt x="3751" y="2739"/>
                    <a:pt x="3858" y="2787"/>
                    <a:pt x="3870" y="2811"/>
                  </a:cubicBezTo>
                  <a:cubicBezTo>
                    <a:pt x="3918" y="2846"/>
                    <a:pt x="3846" y="3096"/>
                    <a:pt x="3846" y="3275"/>
                  </a:cubicBezTo>
                  <a:cubicBezTo>
                    <a:pt x="3822" y="3477"/>
                    <a:pt x="3846" y="3644"/>
                    <a:pt x="3870" y="3823"/>
                  </a:cubicBezTo>
                  <a:cubicBezTo>
                    <a:pt x="3918" y="4192"/>
                    <a:pt x="3989" y="4501"/>
                    <a:pt x="3989" y="4811"/>
                  </a:cubicBezTo>
                  <a:cubicBezTo>
                    <a:pt x="4001" y="5430"/>
                    <a:pt x="3882" y="6001"/>
                    <a:pt x="3822" y="6478"/>
                  </a:cubicBezTo>
                  <a:cubicBezTo>
                    <a:pt x="3751" y="6954"/>
                    <a:pt x="3727" y="7359"/>
                    <a:pt x="3739" y="7621"/>
                  </a:cubicBezTo>
                  <a:cubicBezTo>
                    <a:pt x="3751" y="7895"/>
                    <a:pt x="3787" y="8037"/>
                    <a:pt x="3787" y="8037"/>
                  </a:cubicBezTo>
                  <a:cubicBezTo>
                    <a:pt x="3787" y="8037"/>
                    <a:pt x="3763" y="7895"/>
                    <a:pt x="3787" y="7597"/>
                  </a:cubicBezTo>
                  <a:cubicBezTo>
                    <a:pt x="3799" y="7323"/>
                    <a:pt x="3846" y="6954"/>
                    <a:pt x="3941" y="6478"/>
                  </a:cubicBezTo>
                  <a:cubicBezTo>
                    <a:pt x="4037" y="6013"/>
                    <a:pt x="4180" y="5454"/>
                    <a:pt x="4180" y="4799"/>
                  </a:cubicBezTo>
                  <a:cubicBezTo>
                    <a:pt x="4203" y="4466"/>
                    <a:pt x="4144" y="4144"/>
                    <a:pt x="4096" y="3799"/>
                  </a:cubicBezTo>
                  <a:cubicBezTo>
                    <a:pt x="4084" y="3632"/>
                    <a:pt x="4061" y="3454"/>
                    <a:pt x="4061" y="3287"/>
                  </a:cubicBezTo>
                  <a:cubicBezTo>
                    <a:pt x="4061" y="3203"/>
                    <a:pt x="4084" y="3132"/>
                    <a:pt x="4096" y="3037"/>
                  </a:cubicBezTo>
                  <a:cubicBezTo>
                    <a:pt x="4108" y="2965"/>
                    <a:pt x="4156" y="2811"/>
                    <a:pt x="4049" y="2680"/>
                  </a:cubicBezTo>
                  <a:cubicBezTo>
                    <a:pt x="3941" y="2561"/>
                    <a:pt x="3858" y="2549"/>
                    <a:pt x="3787" y="2501"/>
                  </a:cubicBezTo>
                  <a:lnTo>
                    <a:pt x="3549" y="2382"/>
                  </a:lnTo>
                  <a:cubicBezTo>
                    <a:pt x="3382" y="2299"/>
                    <a:pt x="3215" y="2215"/>
                    <a:pt x="3072" y="2144"/>
                  </a:cubicBezTo>
                  <a:cubicBezTo>
                    <a:pt x="2751" y="2001"/>
                    <a:pt x="2453" y="1846"/>
                    <a:pt x="2156" y="1715"/>
                  </a:cubicBezTo>
                  <a:cubicBezTo>
                    <a:pt x="1548" y="1429"/>
                    <a:pt x="905" y="1608"/>
                    <a:pt x="536" y="1346"/>
                  </a:cubicBezTo>
                  <a:cubicBezTo>
                    <a:pt x="155" y="1084"/>
                    <a:pt x="48" y="656"/>
                    <a:pt x="60" y="406"/>
                  </a:cubicBezTo>
                  <a:cubicBezTo>
                    <a:pt x="60" y="275"/>
                    <a:pt x="96" y="179"/>
                    <a:pt x="108" y="108"/>
                  </a:cubicBezTo>
                  <a:cubicBezTo>
                    <a:pt x="114" y="90"/>
                    <a:pt x="120" y="74"/>
                    <a:pt x="125" y="6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8"/>
            <p:cNvSpPr/>
            <p:nvPr/>
          </p:nvSpPr>
          <p:spPr>
            <a:xfrm>
              <a:off x="3786175" y="2089575"/>
              <a:ext cx="178625" cy="76025"/>
            </a:xfrm>
            <a:custGeom>
              <a:avLst/>
              <a:gdLst/>
              <a:ahLst/>
              <a:cxnLst/>
              <a:rect l="l" t="t" r="r" b="b"/>
              <a:pathLst>
                <a:path w="7145" h="3041" extrusionOk="0">
                  <a:moveTo>
                    <a:pt x="1419" y="0"/>
                  </a:moveTo>
                  <a:cubicBezTo>
                    <a:pt x="1333" y="0"/>
                    <a:pt x="1241" y="16"/>
                    <a:pt x="1144" y="52"/>
                  </a:cubicBezTo>
                  <a:cubicBezTo>
                    <a:pt x="774" y="207"/>
                    <a:pt x="524" y="385"/>
                    <a:pt x="310" y="409"/>
                  </a:cubicBezTo>
                  <a:cubicBezTo>
                    <a:pt x="278" y="415"/>
                    <a:pt x="248" y="417"/>
                    <a:pt x="221" y="417"/>
                  </a:cubicBezTo>
                  <a:cubicBezTo>
                    <a:pt x="86" y="417"/>
                    <a:pt x="12" y="361"/>
                    <a:pt x="2" y="361"/>
                  </a:cubicBezTo>
                  <a:cubicBezTo>
                    <a:pt x="1" y="361"/>
                    <a:pt x="1" y="361"/>
                    <a:pt x="1" y="362"/>
                  </a:cubicBezTo>
                  <a:lnTo>
                    <a:pt x="1" y="362"/>
                  </a:lnTo>
                  <a:cubicBezTo>
                    <a:pt x="1" y="361"/>
                    <a:pt x="1" y="361"/>
                    <a:pt x="1" y="361"/>
                  </a:cubicBezTo>
                  <a:cubicBezTo>
                    <a:pt x="12" y="361"/>
                    <a:pt x="107" y="446"/>
                    <a:pt x="289" y="446"/>
                  </a:cubicBezTo>
                  <a:cubicBezTo>
                    <a:pt x="300" y="446"/>
                    <a:pt x="311" y="446"/>
                    <a:pt x="322" y="445"/>
                  </a:cubicBezTo>
                  <a:cubicBezTo>
                    <a:pt x="548" y="421"/>
                    <a:pt x="834" y="266"/>
                    <a:pt x="1191" y="159"/>
                  </a:cubicBezTo>
                  <a:cubicBezTo>
                    <a:pt x="1265" y="140"/>
                    <a:pt x="1340" y="126"/>
                    <a:pt x="1415" y="126"/>
                  </a:cubicBezTo>
                  <a:cubicBezTo>
                    <a:pt x="1523" y="126"/>
                    <a:pt x="1629" y="154"/>
                    <a:pt x="1727" y="231"/>
                  </a:cubicBezTo>
                  <a:cubicBezTo>
                    <a:pt x="1894" y="350"/>
                    <a:pt x="2048" y="540"/>
                    <a:pt x="2227" y="719"/>
                  </a:cubicBezTo>
                  <a:cubicBezTo>
                    <a:pt x="2406" y="897"/>
                    <a:pt x="2584" y="1100"/>
                    <a:pt x="2787" y="1290"/>
                  </a:cubicBezTo>
                  <a:cubicBezTo>
                    <a:pt x="2870" y="1374"/>
                    <a:pt x="2989" y="1516"/>
                    <a:pt x="3179" y="1540"/>
                  </a:cubicBezTo>
                  <a:cubicBezTo>
                    <a:pt x="3211" y="1542"/>
                    <a:pt x="3240" y="1543"/>
                    <a:pt x="3267" y="1543"/>
                  </a:cubicBezTo>
                  <a:cubicBezTo>
                    <a:pt x="3321" y="1543"/>
                    <a:pt x="3366" y="1540"/>
                    <a:pt x="3406" y="1540"/>
                  </a:cubicBezTo>
                  <a:cubicBezTo>
                    <a:pt x="3465" y="1540"/>
                    <a:pt x="3513" y="1546"/>
                    <a:pt x="3560" y="1576"/>
                  </a:cubicBezTo>
                  <a:cubicBezTo>
                    <a:pt x="3644" y="1636"/>
                    <a:pt x="3739" y="1755"/>
                    <a:pt x="3834" y="1850"/>
                  </a:cubicBezTo>
                  <a:cubicBezTo>
                    <a:pt x="3941" y="1969"/>
                    <a:pt x="4096" y="2052"/>
                    <a:pt x="4239" y="2088"/>
                  </a:cubicBezTo>
                  <a:cubicBezTo>
                    <a:pt x="4357" y="2121"/>
                    <a:pt x="4474" y="2134"/>
                    <a:pt x="4587" y="2134"/>
                  </a:cubicBezTo>
                  <a:cubicBezTo>
                    <a:pt x="4758" y="2134"/>
                    <a:pt x="4922" y="2105"/>
                    <a:pt x="5073" y="2076"/>
                  </a:cubicBezTo>
                  <a:cubicBezTo>
                    <a:pt x="5311" y="2028"/>
                    <a:pt x="5549" y="1957"/>
                    <a:pt x="5763" y="1945"/>
                  </a:cubicBezTo>
                  <a:cubicBezTo>
                    <a:pt x="5777" y="1942"/>
                    <a:pt x="5791" y="1941"/>
                    <a:pt x="5805" y="1941"/>
                  </a:cubicBezTo>
                  <a:cubicBezTo>
                    <a:pt x="5963" y="1941"/>
                    <a:pt x="6085" y="2121"/>
                    <a:pt x="6227" y="2231"/>
                  </a:cubicBezTo>
                  <a:cubicBezTo>
                    <a:pt x="6787" y="2731"/>
                    <a:pt x="7144" y="3040"/>
                    <a:pt x="7144" y="3040"/>
                  </a:cubicBezTo>
                  <a:cubicBezTo>
                    <a:pt x="7144" y="3040"/>
                    <a:pt x="6823" y="2707"/>
                    <a:pt x="6323" y="2195"/>
                  </a:cubicBezTo>
                  <a:cubicBezTo>
                    <a:pt x="6263" y="2124"/>
                    <a:pt x="6192" y="2052"/>
                    <a:pt x="6120" y="1969"/>
                  </a:cubicBezTo>
                  <a:cubicBezTo>
                    <a:pt x="6037" y="1886"/>
                    <a:pt x="5906" y="1826"/>
                    <a:pt x="5775" y="1826"/>
                  </a:cubicBezTo>
                  <a:cubicBezTo>
                    <a:pt x="5525" y="1826"/>
                    <a:pt x="5299" y="1886"/>
                    <a:pt x="5049" y="1909"/>
                  </a:cubicBezTo>
                  <a:cubicBezTo>
                    <a:pt x="4911" y="1928"/>
                    <a:pt x="4776" y="1944"/>
                    <a:pt x="4644" y="1944"/>
                  </a:cubicBezTo>
                  <a:cubicBezTo>
                    <a:pt x="4526" y="1944"/>
                    <a:pt x="4411" y="1931"/>
                    <a:pt x="4299" y="1897"/>
                  </a:cubicBezTo>
                  <a:cubicBezTo>
                    <a:pt x="4192" y="1874"/>
                    <a:pt x="4096" y="1814"/>
                    <a:pt x="4001" y="1719"/>
                  </a:cubicBezTo>
                  <a:cubicBezTo>
                    <a:pt x="3918" y="1636"/>
                    <a:pt x="3834" y="1493"/>
                    <a:pt x="3680" y="1397"/>
                  </a:cubicBezTo>
                  <a:cubicBezTo>
                    <a:pt x="3675" y="1397"/>
                    <a:pt x="3671" y="1397"/>
                    <a:pt x="3667" y="1397"/>
                  </a:cubicBezTo>
                  <a:cubicBezTo>
                    <a:pt x="2612" y="1397"/>
                    <a:pt x="2227" y="0"/>
                    <a:pt x="141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8"/>
            <p:cNvSpPr/>
            <p:nvPr/>
          </p:nvSpPr>
          <p:spPr>
            <a:xfrm>
              <a:off x="3989475" y="2177475"/>
              <a:ext cx="39200" cy="67600"/>
            </a:xfrm>
            <a:custGeom>
              <a:avLst/>
              <a:gdLst/>
              <a:ahLst/>
              <a:cxnLst/>
              <a:rect l="l" t="t" r="r" b="b"/>
              <a:pathLst>
                <a:path w="1568" h="2704" extrusionOk="0">
                  <a:moveTo>
                    <a:pt x="0" y="1"/>
                  </a:moveTo>
                  <a:cubicBezTo>
                    <a:pt x="1" y="1"/>
                    <a:pt x="346" y="632"/>
                    <a:pt x="893" y="1334"/>
                  </a:cubicBezTo>
                  <a:cubicBezTo>
                    <a:pt x="1155" y="1668"/>
                    <a:pt x="1382" y="1989"/>
                    <a:pt x="1441" y="2251"/>
                  </a:cubicBezTo>
                  <a:cubicBezTo>
                    <a:pt x="1465" y="2382"/>
                    <a:pt x="1465" y="2501"/>
                    <a:pt x="1453" y="2584"/>
                  </a:cubicBezTo>
                  <a:cubicBezTo>
                    <a:pt x="1445" y="2633"/>
                    <a:pt x="1437" y="2671"/>
                    <a:pt x="1432" y="2690"/>
                  </a:cubicBezTo>
                  <a:lnTo>
                    <a:pt x="1432" y="2690"/>
                  </a:lnTo>
                  <a:cubicBezTo>
                    <a:pt x="1459" y="2647"/>
                    <a:pt x="1568" y="2503"/>
                    <a:pt x="1548" y="2239"/>
                  </a:cubicBezTo>
                  <a:cubicBezTo>
                    <a:pt x="1548" y="1930"/>
                    <a:pt x="1346" y="1525"/>
                    <a:pt x="1072" y="1179"/>
                  </a:cubicBezTo>
                  <a:cubicBezTo>
                    <a:pt x="536" y="501"/>
                    <a:pt x="1" y="1"/>
                    <a:pt x="0" y="1"/>
                  </a:cubicBezTo>
                  <a:close/>
                  <a:moveTo>
                    <a:pt x="1432" y="2690"/>
                  </a:moveTo>
                  <a:cubicBezTo>
                    <a:pt x="1427" y="2699"/>
                    <a:pt x="1425" y="2703"/>
                    <a:pt x="1429" y="2703"/>
                  </a:cubicBezTo>
                  <a:cubicBezTo>
                    <a:pt x="1429" y="2703"/>
                    <a:pt x="1430" y="2699"/>
                    <a:pt x="1432" y="269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8"/>
            <p:cNvSpPr/>
            <p:nvPr/>
          </p:nvSpPr>
          <p:spPr>
            <a:xfrm>
              <a:off x="3973100" y="2259050"/>
              <a:ext cx="40500" cy="10550"/>
            </a:xfrm>
            <a:custGeom>
              <a:avLst/>
              <a:gdLst/>
              <a:ahLst/>
              <a:cxnLst/>
              <a:rect l="l" t="t" r="r" b="b"/>
              <a:pathLst>
                <a:path w="1620" h="422" extrusionOk="0">
                  <a:moveTo>
                    <a:pt x="1620" y="0"/>
                  </a:moveTo>
                  <a:cubicBezTo>
                    <a:pt x="1620" y="0"/>
                    <a:pt x="1227" y="71"/>
                    <a:pt x="798" y="167"/>
                  </a:cubicBezTo>
                  <a:cubicBezTo>
                    <a:pt x="370" y="274"/>
                    <a:pt x="1" y="357"/>
                    <a:pt x="1" y="357"/>
                  </a:cubicBezTo>
                  <a:cubicBezTo>
                    <a:pt x="1" y="357"/>
                    <a:pt x="84" y="393"/>
                    <a:pt x="239" y="405"/>
                  </a:cubicBezTo>
                  <a:cubicBezTo>
                    <a:pt x="303" y="416"/>
                    <a:pt x="384" y="421"/>
                    <a:pt x="475" y="421"/>
                  </a:cubicBezTo>
                  <a:cubicBezTo>
                    <a:pt x="587" y="421"/>
                    <a:pt x="715" y="413"/>
                    <a:pt x="846" y="393"/>
                  </a:cubicBezTo>
                  <a:cubicBezTo>
                    <a:pt x="1084" y="322"/>
                    <a:pt x="1275" y="238"/>
                    <a:pt x="1406" y="155"/>
                  </a:cubicBezTo>
                  <a:cubicBezTo>
                    <a:pt x="1548" y="71"/>
                    <a:pt x="1620" y="0"/>
                    <a:pt x="162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8"/>
            <p:cNvSpPr/>
            <p:nvPr/>
          </p:nvSpPr>
          <p:spPr>
            <a:xfrm>
              <a:off x="2862850" y="2550450"/>
              <a:ext cx="45275" cy="6275"/>
            </a:xfrm>
            <a:custGeom>
              <a:avLst/>
              <a:gdLst/>
              <a:ahLst/>
              <a:cxnLst/>
              <a:rect l="l" t="t" r="r" b="b"/>
              <a:pathLst>
                <a:path w="1811" h="251" extrusionOk="0">
                  <a:moveTo>
                    <a:pt x="1810" y="0"/>
                  </a:moveTo>
                  <a:cubicBezTo>
                    <a:pt x="1810" y="0"/>
                    <a:pt x="1381" y="12"/>
                    <a:pt x="905" y="12"/>
                  </a:cubicBezTo>
                  <a:cubicBezTo>
                    <a:pt x="417" y="12"/>
                    <a:pt x="0" y="0"/>
                    <a:pt x="0" y="0"/>
                  </a:cubicBezTo>
                  <a:lnTo>
                    <a:pt x="0" y="0"/>
                  </a:lnTo>
                  <a:cubicBezTo>
                    <a:pt x="0" y="0"/>
                    <a:pt x="84" y="60"/>
                    <a:pt x="250" y="131"/>
                  </a:cubicBezTo>
                  <a:cubicBezTo>
                    <a:pt x="417" y="191"/>
                    <a:pt x="631" y="250"/>
                    <a:pt x="905" y="250"/>
                  </a:cubicBezTo>
                  <a:cubicBezTo>
                    <a:pt x="1167" y="250"/>
                    <a:pt x="1393" y="179"/>
                    <a:pt x="1560" y="119"/>
                  </a:cubicBezTo>
                  <a:cubicBezTo>
                    <a:pt x="1727" y="60"/>
                    <a:pt x="1810" y="0"/>
                    <a:pt x="181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8"/>
            <p:cNvSpPr/>
            <p:nvPr/>
          </p:nvSpPr>
          <p:spPr>
            <a:xfrm>
              <a:off x="2828025" y="2538825"/>
              <a:ext cx="20250" cy="17800"/>
            </a:xfrm>
            <a:custGeom>
              <a:avLst/>
              <a:gdLst/>
              <a:ahLst/>
              <a:cxnLst/>
              <a:rect l="l" t="t" r="r" b="b"/>
              <a:pathLst>
                <a:path w="810" h="712" extrusionOk="0">
                  <a:moveTo>
                    <a:pt x="60" y="1"/>
                  </a:moveTo>
                  <a:cubicBezTo>
                    <a:pt x="60" y="1"/>
                    <a:pt x="24" y="60"/>
                    <a:pt x="0" y="168"/>
                  </a:cubicBezTo>
                  <a:cubicBezTo>
                    <a:pt x="0" y="287"/>
                    <a:pt x="48" y="465"/>
                    <a:pt x="203" y="584"/>
                  </a:cubicBezTo>
                  <a:cubicBezTo>
                    <a:pt x="313" y="677"/>
                    <a:pt x="446" y="712"/>
                    <a:pt x="555" y="712"/>
                  </a:cubicBezTo>
                  <a:cubicBezTo>
                    <a:pt x="587" y="712"/>
                    <a:pt x="616" y="709"/>
                    <a:pt x="643" y="703"/>
                  </a:cubicBezTo>
                  <a:cubicBezTo>
                    <a:pt x="762" y="668"/>
                    <a:pt x="810" y="608"/>
                    <a:pt x="810" y="608"/>
                  </a:cubicBezTo>
                  <a:cubicBezTo>
                    <a:pt x="810" y="608"/>
                    <a:pt x="738" y="608"/>
                    <a:pt x="643" y="584"/>
                  </a:cubicBezTo>
                  <a:cubicBezTo>
                    <a:pt x="536" y="549"/>
                    <a:pt x="453" y="489"/>
                    <a:pt x="346" y="406"/>
                  </a:cubicBezTo>
                  <a:cubicBezTo>
                    <a:pt x="238" y="334"/>
                    <a:pt x="167" y="239"/>
                    <a:pt x="119" y="156"/>
                  </a:cubicBezTo>
                  <a:cubicBezTo>
                    <a:pt x="84" y="72"/>
                    <a:pt x="60" y="1"/>
                    <a:pt x="6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8"/>
            <p:cNvSpPr/>
            <p:nvPr/>
          </p:nvSpPr>
          <p:spPr>
            <a:xfrm>
              <a:off x="2681575" y="2253975"/>
              <a:ext cx="80975" cy="205400"/>
            </a:xfrm>
            <a:custGeom>
              <a:avLst/>
              <a:gdLst/>
              <a:ahLst/>
              <a:cxnLst/>
              <a:rect l="l" t="t" r="r" b="b"/>
              <a:pathLst>
                <a:path w="3239" h="8216" extrusionOk="0">
                  <a:moveTo>
                    <a:pt x="3239" y="1"/>
                  </a:moveTo>
                  <a:lnTo>
                    <a:pt x="3156" y="84"/>
                  </a:lnTo>
                  <a:lnTo>
                    <a:pt x="3156" y="84"/>
                  </a:lnTo>
                  <a:lnTo>
                    <a:pt x="3239" y="1"/>
                  </a:lnTo>
                  <a:close/>
                  <a:moveTo>
                    <a:pt x="3155" y="84"/>
                  </a:moveTo>
                  <a:lnTo>
                    <a:pt x="3155" y="84"/>
                  </a:lnTo>
                  <a:cubicBezTo>
                    <a:pt x="3151" y="88"/>
                    <a:pt x="3147" y="92"/>
                    <a:pt x="3143" y="96"/>
                  </a:cubicBezTo>
                  <a:lnTo>
                    <a:pt x="3143" y="96"/>
                  </a:lnTo>
                  <a:cubicBezTo>
                    <a:pt x="3143" y="96"/>
                    <a:pt x="3143" y="96"/>
                    <a:pt x="3144" y="96"/>
                  </a:cubicBezTo>
                  <a:lnTo>
                    <a:pt x="3155" y="84"/>
                  </a:lnTo>
                  <a:close/>
                  <a:moveTo>
                    <a:pt x="3143" y="96"/>
                  </a:moveTo>
                  <a:cubicBezTo>
                    <a:pt x="3060" y="144"/>
                    <a:pt x="2977" y="203"/>
                    <a:pt x="2846" y="274"/>
                  </a:cubicBezTo>
                  <a:cubicBezTo>
                    <a:pt x="2572" y="429"/>
                    <a:pt x="2144" y="513"/>
                    <a:pt x="1632" y="727"/>
                  </a:cubicBezTo>
                  <a:cubicBezTo>
                    <a:pt x="1393" y="846"/>
                    <a:pt x="1120" y="1001"/>
                    <a:pt x="941" y="1298"/>
                  </a:cubicBezTo>
                  <a:cubicBezTo>
                    <a:pt x="739" y="1620"/>
                    <a:pt x="786" y="1989"/>
                    <a:pt x="762" y="2334"/>
                  </a:cubicBezTo>
                  <a:cubicBezTo>
                    <a:pt x="762" y="2513"/>
                    <a:pt x="727" y="2668"/>
                    <a:pt x="643" y="2811"/>
                  </a:cubicBezTo>
                  <a:cubicBezTo>
                    <a:pt x="560" y="2941"/>
                    <a:pt x="405" y="3013"/>
                    <a:pt x="239" y="3144"/>
                  </a:cubicBezTo>
                  <a:cubicBezTo>
                    <a:pt x="143" y="3227"/>
                    <a:pt x="72" y="3322"/>
                    <a:pt x="48" y="3442"/>
                  </a:cubicBezTo>
                  <a:cubicBezTo>
                    <a:pt x="0" y="3561"/>
                    <a:pt x="48" y="3739"/>
                    <a:pt x="143" y="3834"/>
                  </a:cubicBezTo>
                  <a:cubicBezTo>
                    <a:pt x="250" y="3918"/>
                    <a:pt x="346" y="3965"/>
                    <a:pt x="381" y="4013"/>
                  </a:cubicBezTo>
                  <a:cubicBezTo>
                    <a:pt x="429" y="4061"/>
                    <a:pt x="441" y="4120"/>
                    <a:pt x="441" y="4215"/>
                  </a:cubicBezTo>
                  <a:cubicBezTo>
                    <a:pt x="441" y="4311"/>
                    <a:pt x="441" y="4430"/>
                    <a:pt x="477" y="4549"/>
                  </a:cubicBezTo>
                  <a:cubicBezTo>
                    <a:pt x="489" y="4668"/>
                    <a:pt x="560" y="4775"/>
                    <a:pt x="643" y="4858"/>
                  </a:cubicBezTo>
                  <a:cubicBezTo>
                    <a:pt x="798" y="5025"/>
                    <a:pt x="1012" y="5120"/>
                    <a:pt x="1203" y="5168"/>
                  </a:cubicBezTo>
                  <a:cubicBezTo>
                    <a:pt x="1620" y="5275"/>
                    <a:pt x="1989" y="5204"/>
                    <a:pt x="2334" y="5263"/>
                  </a:cubicBezTo>
                  <a:cubicBezTo>
                    <a:pt x="2501" y="5275"/>
                    <a:pt x="2667" y="5335"/>
                    <a:pt x="2786" y="5418"/>
                  </a:cubicBezTo>
                  <a:cubicBezTo>
                    <a:pt x="2906" y="5489"/>
                    <a:pt x="2882" y="5585"/>
                    <a:pt x="2798" y="5716"/>
                  </a:cubicBezTo>
                  <a:cubicBezTo>
                    <a:pt x="2703" y="5835"/>
                    <a:pt x="2584" y="5930"/>
                    <a:pt x="2525" y="6097"/>
                  </a:cubicBezTo>
                  <a:cubicBezTo>
                    <a:pt x="2465" y="6251"/>
                    <a:pt x="2465" y="6406"/>
                    <a:pt x="2489" y="6549"/>
                  </a:cubicBezTo>
                  <a:cubicBezTo>
                    <a:pt x="2513" y="6823"/>
                    <a:pt x="2632" y="7049"/>
                    <a:pt x="2727" y="7240"/>
                  </a:cubicBezTo>
                  <a:cubicBezTo>
                    <a:pt x="2810" y="7430"/>
                    <a:pt x="2882" y="7597"/>
                    <a:pt x="2929" y="7752"/>
                  </a:cubicBezTo>
                  <a:cubicBezTo>
                    <a:pt x="2977" y="7894"/>
                    <a:pt x="2977" y="8014"/>
                    <a:pt x="2977" y="8097"/>
                  </a:cubicBezTo>
                  <a:cubicBezTo>
                    <a:pt x="2977" y="8014"/>
                    <a:pt x="2977" y="7894"/>
                    <a:pt x="2941" y="7752"/>
                  </a:cubicBezTo>
                  <a:cubicBezTo>
                    <a:pt x="2917" y="7597"/>
                    <a:pt x="2858" y="7418"/>
                    <a:pt x="2763" y="7228"/>
                  </a:cubicBezTo>
                  <a:cubicBezTo>
                    <a:pt x="2691" y="7037"/>
                    <a:pt x="2584" y="6799"/>
                    <a:pt x="2572" y="6537"/>
                  </a:cubicBezTo>
                  <a:cubicBezTo>
                    <a:pt x="2572" y="6406"/>
                    <a:pt x="2572" y="6275"/>
                    <a:pt x="2632" y="6156"/>
                  </a:cubicBezTo>
                  <a:cubicBezTo>
                    <a:pt x="2679" y="6037"/>
                    <a:pt x="2798" y="5942"/>
                    <a:pt x="2906" y="5811"/>
                  </a:cubicBezTo>
                  <a:cubicBezTo>
                    <a:pt x="2965" y="5751"/>
                    <a:pt x="3025" y="5668"/>
                    <a:pt x="3025" y="5549"/>
                  </a:cubicBezTo>
                  <a:cubicBezTo>
                    <a:pt x="3025" y="5430"/>
                    <a:pt x="2929" y="5323"/>
                    <a:pt x="2858" y="5263"/>
                  </a:cubicBezTo>
                  <a:cubicBezTo>
                    <a:pt x="2703" y="5144"/>
                    <a:pt x="2513" y="5085"/>
                    <a:pt x="2334" y="5049"/>
                  </a:cubicBezTo>
                  <a:cubicBezTo>
                    <a:pt x="1965" y="4977"/>
                    <a:pt x="1572" y="5037"/>
                    <a:pt x="1239" y="4930"/>
                  </a:cubicBezTo>
                  <a:cubicBezTo>
                    <a:pt x="1060" y="4894"/>
                    <a:pt x="893" y="4799"/>
                    <a:pt x="774" y="4680"/>
                  </a:cubicBezTo>
                  <a:cubicBezTo>
                    <a:pt x="655" y="4561"/>
                    <a:pt x="643" y="4418"/>
                    <a:pt x="643" y="4192"/>
                  </a:cubicBezTo>
                  <a:cubicBezTo>
                    <a:pt x="643" y="4084"/>
                    <a:pt x="620" y="3942"/>
                    <a:pt x="524" y="3834"/>
                  </a:cubicBezTo>
                  <a:cubicBezTo>
                    <a:pt x="417" y="3727"/>
                    <a:pt x="310" y="3680"/>
                    <a:pt x="262" y="3644"/>
                  </a:cubicBezTo>
                  <a:cubicBezTo>
                    <a:pt x="179" y="3561"/>
                    <a:pt x="239" y="3406"/>
                    <a:pt x="358" y="3299"/>
                  </a:cubicBezTo>
                  <a:cubicBezTo>
                    <a:pt x="489" y="3192"/>
                    <a:pt x="703" y="3084"/>
                    <a:pt x="798" y="2894"/>
                  </a:cubicBezTo>
                  <a:cubicBezTo>
                    <a:pt x="917" y="2703"/>
                    <a:pt x="941" y="2489"/>
                    <a:pt x="953" y="2310"/>
                  </a:cubicBezTo>
                  <a:cubicBezTo>
                    <a:pt x="965" y="1965"/>
                    <a:pt x="917" y="1620"/>
                    <a:pt x="1072" y="1370"/>
                  </a:cubicBezTo>
                  <a:cubicBezTo>
                    <a:pt x="1215" y="1096"/>
                    <a:pt x="1453" y="929"/>
                    <a:pt x="1691" y="810"/>
                  </a:cubicBezTo>
                  <a:cubicBezTo>
                    <a:pt x="2167" y="572"/>
                    <a:pt x="2620" y="453"/>
                    <a:pt x="2870" y="298"/>
                  </a:cubicBezTo>
                  <a:cubicBezTo>
                    <a:pt x="2992" y="221"/>
                    <a:pt x="3083" y="153"/>
                    <a:pt x="3143" y="96"/>
                  </a:cubicBezTo>
                  <a:close/>
                  <a:moveTo>
                    <a:pt x="2977" y="8097"/>
                  </a:moveTo>
                  <a:cubicBezTo>
                    <a:pt x="2965" y="8168"/>
                    <a:pt x="2965" y="8216"/>
                    <a:pt x="2965" y="8216"/>
                  </a:cubicBezTo>
                  <a:cubicBezTo>
                    <a:pt x="2965" y="8216"/>
                    <a:pt x="2977" y="8168"/>
                    <a:pt x="2977" y="8097"/>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8"/>
            <p:cNvSpPr/>
            <p:nvPr/>
          </p:nvSpPr>
          <p:spPr>
            <a:xfrm>
              <a:off x="2775025" y="2251850"/>
              <a:ext cx="36350" cy="10200"/>
            </a:xfrm>
            <a:custGeom>
              <a:avLst/>
              <a:gdLst/>
              <a:ahLst/>
              <a:cxnLst/>
              <a:rect l="l" t="t" r="r" b="b"/>
              <a:pathLst>
                <a:path w="1454" h="408" extrusionOk="0">
                  <a:moveTo>
                    <a:pt x="448" y="1"/>
                  </a:moveTo>
                  <a:cubicBezTo>
                    <a:pt x="361" y="1"/>
                    <a:pt x="282" y="10"/>
                    <a:pt x="215" y="26"/>
                  </a:cubicBezTo>
                  <a:cubicBezTo>
                    <a:pt x="84" y="50"/>
                    <a:pt x="1" y="86"/>
                    <a:pt x="1" y="86"/>
                  </a:cubicBezTo>
                  <a:cubicBezTo>
                    <a:pt x="1" y="86"/>
                    <a:pt x="334" y="169"/>
                    <a:pt x="727" y="264"/>
                  </a:cubicBezTo>
                  <a:cubicBezTo>
                    <a:pt x="1108" y="348"/>
                    <a:pt x="1454" y="407"/>
                    <a:pt x="1454" y="407"/>
                  </a:cubicBezTo>
                  <a:cubicBezTo>
                    <a:pt x="1454" y="407"/>
                    <a:pt x="1394" y="336"/>
                    <a:pt x="1275" y="264"/>
                  </a:cubicBezTo>
                  <a:cubicBezTo>
                    <a:pt x="1156" y="181"/>
                    <a:pt x="977" y="86"/>
                    <a:pt x="775" y="38"/>
                  </a:cubicBezTo>
                  <a:cubicBezTo>
                    <a:pt x="660" y="12"/>
                    <a:pt x="549" y="1"/>
                    <a:pt x="4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8"/>
            <p:cNvSpPr/>
            <p:nvPr/>
          </p:nvSpPr>
          <p:spPr>
            <a:xfrm>
              <a:off x="2835450" y="2655825"/>
              <a:ext cx="167625" cy="327425"/>
            </a:xfrm>
            <a:custGeom>
              <a:avLst/>
              <a:gdLst/>
              <a:ahLst/>
              <a:cxnLst/>
              <a:rect l="l" t="t" r="r" b="b"/>
              <a:pathLst>
                <a:path w="6705" h="13097" extrusionOk="0">
                  <a:moveTo>
                    <a:pt x="692" y="0"/>
                  </a:moveTo>
                  <a:cubicBezTo>
                    <a:pt x="691" y="0"/>
                    <a:pt x="681" y="11"/>
                    <a:pt x="665" y="37"/>
                  </a:cubicBezTo>
                  <a:lnTo>
                    <a:pt x="665" y="37"/>
                  </a:lnTo>
                  <a:lnTo>
                    <a:pt x="692" y="0"/>
                  </a:lnTo>
                  <a:close/>
                  <a:moveTo>
                    <a:pt x="665" y="37"/>
                  </a:moveTo>
                  <a:lnTo>
                    <a:pt x="596" y="131"/>
                  </a:lnTo>
                  <a:cubicBezTo>
                    <a:pt x="537" y="214"/>
                    <a:pt x="465" y="357"/>
                    <a:pt x="382" y="536"/>
                  </a:cubicBezTo>
                  <a:cubicBezTo>
                    <a:pt x="215" y="905"/>
                    <a:pt x="37" y="1465"/>
                    <a:pt x="25" y="2179"/>
                  </a:cubicBezTo>
                  <a:cubicBezTo>
                    <a:pt x="1" y="2893"/>
                    <a:pt x="180" y="3774"/>
                    <a:pt x="739" y="4584"/>
                  </a:cubicBezTo>
                  <a:cubicBezTo>
                    <a:pt x="1287" y="5382"/>
                    <a:pt x="2204" y="5929"/>
                    <a:pt x="3073" y="6560"/>
                  </a:cubicBezTo>
                  <a:cubicBezTo>
                    <a:pt x="3501" y="6882"/>
                    <a:pt x="3906" y="7215"/>
                    <a:pt x="4192" y="7620"/>
                  </a:cubicBezTo>
                  <a:cubicBezTo>
                    <a:pt x="4335" y="7811"/>
                    <a:pt x="4430" y="8037"/>
                    <a:pt x="4454" y="8251"/>
                  </a:cubicBezTo>
                  <a:cubicBezTo>
                    <a:pt x="4502" y="8477"/>
                    <a:pt x="4490" y="8715"/>
                    <a:pt x="4502" y="8954"/>
                  </a:cubicBezTo>
                  <a:cubicBezTo>
                    <a:pt x="4502" y="9192"/>
                    <a:pt x="4525" y="9430"/>
                    <a:pt x="4621" y="9656"/>
                  </a:cubicBezTo>
                  <a:cubicBezTo>
                    <a:pt x="4704" y="9882"/>
                    <a:pt x="4835" y="10073"/>
                    <a:pt x="4990" y="10216"/>
                  </a:cubicBezTo>
                  <a:cubicBezTo>
                    <a:pt x="5287" y="10513"/>
                    <a:pt x="5597" y="10751"/>
                    <a:pt x="5823" y="11025"/>
                  </a:cubicBezTo>
                  <a:cubicBezTo>
                    <a:pt x="6276" y="11561"/>
                    <a:pt x="6478" y="12109"/>
                    <a:pt x="6585" y="12478"/>
                  </a:cubicBezTo>
                  <a:cubicBezTo>
                    <a:pt x="6692" y="12871"/>
                    <a:pt x="6692" y="13097"/>
                    <a:pt x="6692" y="13097"/>
                  </a:cubicBezTo>
                  <a:cubicBezTo>
                    <a:pt x="6692" y="13097"/>
                    <a:pt x="6704" y="12883"/>
                    <a:pt x="6645" y="12478"/>
                  </a:cubicBezTo>
                  <a:cubicBezTo>
                    <a:pt x="6573" y="12097"/>
                    <a:pt x="6395" y="11513"/>
                    <a:pt x="5942" y="10942"/>
                  </a:cubicBezTo>
                  <a:cubicBezTo>
                    <a:pt x="5716" y="10668"/>
                    <a:pt x="5406" y="10406"/>
                    <a:pt x="5144" y="10108"/>
                  </a:cubicBezTo>
                  <a:cubicBezTo>
                    <a:pt x="5002" y="9954"/>
                    <a:pt x="4883" y="9787"/>
                    <a:pt x="4811" y="9596"/>
                  </a:cubicBezTo>
                  <a:cubicBezTo>
                    <a:pt x="4740" y="9406"/>
                    <a:pt x="4728" y="9180"/>
                    <a:pt x="4728" y="8954"/>
                  </a:cubicBezTo>
                  <a:cubicBezTo>
                    <a:pt x="4728" y="8727"/>
                    <a:pt x="4728" y="8477"/>
                    <a:pt x="4692" y="8227"/>
                  </a:cubicBezTo>
                  <a:cubicBezTo>
                    <a:pt x="4644" y="7953"/>
                    <a:pt x="4549" y="7703"/>
                    <a:pt x="4394" y="7477"/>
                  </a:cubicBezTo>
                  <a:cubicBezTo>
                    <a:pt x="4097" y="7037"/>
                    <a:pt x="3668" y="6691"/>
                    <a:pt x="3239" y="6370"/>
                  </a:cubicBezTo>
                  <a:cubicBezTo>
                    <a:pt x="2346" y="5739"/>
                    <a:pt x="1454" y="5215"/>
                    <a:pt x="918" y="4465"/>
                  </a:cubicBezTo>
                  <a:cubicBezTo>
                    <a:pt x="382" y="3715"/>
                    <a:pt x="180" y="2881"/>
                    <a:pt x="156" y="2179"/>
                  </a:cubicBezTo>
                  <a:cubicBezTo>
                    <a:pt x="144" y="1465"/>
                    <a:pt x="275" y="917"/>
                    <a:pt x="418" y="548"/>
                  </a:cubicBezTo>
                  <a:cubicBezTo>
                    <a:pt x="501" y="357"/>
                    <a:pt x="561" y="214"/>
                    <a:pt x="620" y="131"/>
                  </a:cubicBezTo>
                  <a:cubicBezTo>
                    <a:pt x="636" y="88"/>
                    <a:pt x="652" y="57"/>
                    <a:pt x="665" y="37"/>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8"/>
            <p:cNvSpPr/>
            <p:nvPr/>
          </p:nvSpPr>
          <p:spPr>
            <a:xfrm>
              <a:off x="2991725" y="2989475"/>
              <a:ext cx="34850" cy="190525"/>
            </a:xfrm>
            <a:custGeom>
              <a:avLst/>
              <a:gdLst/>
              <a:ahLst/>
              <a:cxnLst/>
              <a:rect l="l" t="t" r="r" b="b"/>
              <a:pathLst>
                <a:path w="1394" h="7621" extrusionOk="0">
                  <a:moveTo>
                    <a:pt x="25" y="1"/>
                  </a:moveTo>
                  <a:cubicBezTo>
                    <a:pt x="25" y="1"/>
                    <a:pt x="25" y="441"/>
                    <a:pt x="1" y="1156"/>
                  </a:cubicBezTo>
                  <a:lnTo>
                    <a:pt x="1" y="2430"/>
                  </a:lnTo>
                  <a:lnTo>
                    <a:pt x="1" y="2787"/>
                  </a:lnTo>
                  <a:cubicBezTo>
                    <a:pt x="25" y="2906"/>
                    <a:pt x="1" y="3049"/>
                    <a:pt x="84" y="3204"/>
                  </a:cubicBezTo>
                  <a:cubicBezTo>
                    <a:pt x="156" y="3358"/>
                    <a:pt x="322" y="3442"/>
                    <a:pt x="358" y="3501"/>
                  </a:cubicBezTo>
                  <a:cubicBezTo>
                    <a:pt x="417" y="3561"/>
                    <a:pt x="417" y="3680"/>
                    <a:pt x="406" y="3811"/>
                  </a:cubicBezTo>
                  <a:cubicBezTo>
                    <a:pt x="394" y="3930"/>
                    <a:pt x="382" y="4109"/>
                    <a:pt x="453" y="4251"/>
                  </a:cubicBezTo>
                  <a:cubicBezTo>
                    <a:pt x="525" y="4406"/>
                    <a:pt x="596" y="4490"/>
                    <a:pt x="644" y="4597"/>
                  </a:cubicBezTo>
                  <a:cubicBezTo>
                    <a:pt x="739" y="4787"/>
                    <a:pt x="703" y="5049"/>
                    <a:pt x="703" y="5287"/>
                  </a:cubicBezTo>
                  <a:cubicBezTo>
                    <a:pt x="703" y="5775"/>
                    <a:pt x="810" y="6204"/>
                    <a:pt x="929" y="6549"/>
                  </a:cubicBezTo>
                  <a:cubicBezTo>
                    <a:pt x="1048" y="6895"/>
                    <a:pt x="1168" y="7157"/>
                    <a:pt x="1251" y="7335"/>
                  </a:cubicBezTo>
                  <a:cubicBezTo>
                    <a:pt x="1346" y="7514"/>
                    <a:pt x="1394" y="7621"/>
                    <a:pt x="1394" y="7621"/>
                  </a:cubicBezTo>
                  <a:cubicBezTo>
                    <a:pt x="1394" y="7621"/>
                    <a:pt x="1358" y="7514"/>
                    <a:pt x="1275" y="7311"/>
                  </a:cubicBezTo>
                  <a:cubicBezTo>
                    <a:pt x="1215" y="7133"/>
                    <a:pt x="1120" y="6847"/>
                    <a:pt x="1037" y="6502"/>
                  </a:cubicBezTo>
                  <a:cubicBezTo>
                    <a:pt x="953" y="6156"/>
                    <a:pt x="870" y="5740"/>
                    <a:pt x="894" y="5287"/>
                  </a:cubicBezTo>
                  <a:cubicBezTo>
                    <a:pt x="918" y="5061"/>
                    <a:pt x="953" y="4787"/>
                    <a:pt x="858" y="4513"/>
                  </a:cubicBezTo>
                  <a:cubicBezTo>
                    <a:pt x="810" y="4370"/>
                    <a:pt x="715" y="4275"/>
                    <a:pt x="679" y="4168"/>
                  </a:cubicBezTo>
                  <a:cubicBezTo>
                    <a:pt x="632" y="4073"/>
                    <a:pt x="632" y="3954"/>
                    <a:pt x="644" y="3823"/>
                  </a:cubicBezTo>
                  <a:cubicBezTo>
                    <a:pt x="644" y="3704"/>
                    <a:pt x="679" y="3513"/>
                    <a:pt x="560" y="3358"/>
                  </a:cubicBezTo>
                  <a:cubicBezTo>
                    <a:pt x="417" y="3216"/>
                    <a:pt x="322" y="3180"/>
                    <a:pt x="286" y="3097"/>
                  </a:cubicBezTo>
                  <a:cubicBezTo>
                    <a:pt x="215" y="2930"/>
                    <a:pt x="239" y="2632"/>
                    <a:pt x="215" y="2406"/>
                  </a:cubicBezTo>
                  <a:cubicBezTo>
                    <a:pt x="179" y="1954"/>
                    <a:pt x="156" y="1513"/>
                    <a:pt x="120" y="1156"/>
                  </a:cubicBezTo>
                  <a:cubicBezTo>
                    <a:pt x="60" y="441"/>
                    <a:pt x="25" y="1"/>
                    <a:pt x="2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8"/>
            <p:cNvSpPr/>
            <p:nvPr/>
          </p:nvSpPr>
          <p:spPr>
            <a:xfrm>
              <a:off x="3134600" y="2622475"/>
              <a:ext cx="119700" cy="101225"/>
            </a:xfrm>
            <a:custGeom>
              <a:avLst/>
              <a:gdLst/>
              <a:ahLst/>
              <a:cxnLst/>
              <a:rect l="l" t="t" r="r" b="b"/>
              <a:pathLst>
                <a:path w="4788" h="4049" extrusionOk="0">
                  <a:moveTo>
                    <a:pt x="1" y="1"/>
                  </a:moveTo>
                  <a:lnTo>
                    <a:pt x="1" y="1"/>
                  </a:lnTo>
                  <a:cubicBezTo>
                    <a:pt x="1" y="1"/>
                    <a:pt x="84" y="60"/>
                    <a:pt x="215" y="167"/>
                  </a:cubicBezTo>
                  <a:cubicBezTo>
                    <a:pt x="346" y="286"/>
                    <a:pt x="525" y="453"/>
                    <a:pt x="703" y="691"/>
                  </a:cubicBezTo>
                  <a:cubicBezTo>
                    <a:pt x="882" y="929"/>
                    <a:pt x="1060" y="1227"/>
                    <a:pt x="1179" y="1596"/>
                  </a:cubicBezTo>
                  <a:cubicBezTo>
                    <a:pt x="1239" y="1775"/>
                    <a:pt x="1287" y="1965"/>
                    <a:pt x="1334" y="2191"/>
                  </a:cubicBezTo>
                  <a:cubicBezTo>
                    <a:pt x="1370" y="2418"/>
                    <a:pt x="1429" y="2656"/>
                    <a:pt x="1608" y="2858"/>
                  </a:cubicBezTo>
                  <a:cubicBezTo>
                    <a:pt x="1787" y="3072"/>
                    <a:pt x="2025" y="3156"/>
                    <a:pt x="2239" y="3239"/>
                  </a:cubicBezTo>
                  <a:cubicBezTo>
                    <a:pt x="2442" y="3310"/>
                    <a:pt x="2644" y="3382"/>
                    <a:pt x="2834" y="3441"/>
                  </a:cubicBezTo>
                  <a:cubicBezTo>
                    <a:pt x="3204" y="3572"/>
                    <a:pt x="3561" y="3680"/>
                    <a:pt x="3846" y="3775"/>
                  </a:cubicBezTo>
                  <a:cubicBezTo>
                    <a:pt x="4430" y="3953"/>
                    <a:pt x="4787" y="4049"/>
                    <a:pt x="4787" y="4049"/>
                  </a:cubicBezTo>
                  <a:cubicBezTo>
                    <a:pt x="4787" y="4049"/>
                    <a:pt x="4442" y="3906"/>
                    <a:pt x="3870" y="3632"/>
                  </a:cubicBezTo>
                  <a:cubicBezTo>
                    <a:pt x="3596" y="3513"/>
                    <a:pt x="3263" y="3382"/>
                    <a:pt x="2894" y="3239"/>
                  </a:cubicBezTo>
                  <a:cubicBezTo>
                    <a:pt x="2715" y="3156"/>
                    <a:pt x="2525" y="3084"/>
                    <a:pt x="2311" y="3013"/>
                  </a:cubicBezTo>
                  <a:cubicBezTo>
                    <a:pt x="2120" y="2941"/>
                    <a:pt x="1930" y="2846"/>
                    <a:pt x="1787" y="2703"/>
                  </a:cubicBezTo>
                  <a:cubicBezTo>
                    <a:pt x="1525" y="2382"/>
                    <a:pt x="1525" y="1906"/>
                    <a:pt x="1358" y="1525"/>
                  </a:cubicBezTo>
                  <a:cubicBezTo>
                    <a:pt x="1215" y="1132"/>
                    <a:pt x="989" y="822"/>
                    <a:pt x="775" y="596"/>
                  </a:cubicBezTo>
                  <a:cubicBezTo>
                    <a:pt x="572" y="382"/>
                    <a:pt x="382" y="227"/>
                    <a:pt x="227" y="143"/>
                  </a:cubicBezTo>
                  <a:cubicBezTo>
                    <a:pt x="96" y="48"/>
                    <a:pt x="1" y="1"/>
                    <a:pt x="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8"/>
            <p:cNvSpPr/>
            <p:nvPr/>
          </p:nvSpPr>
          <p:spPr>
            <a:xfrm>
              <a:off x="3231350" y="2851075"/>
              <a:ext cx="103300" cy="133075"/>
            </a:xfrm>
            <a:custGeom>
              <a:avLst/>
              <a:gdLst/>
              <a:ahLst/>
              <a:cxnLst/>
              <a:rect l="l" t="t" r="r" b="b"/>
              <a:pathLst>
                <a:path w="4132" h="5323" extrusionOk="0">
                  <a:moveTo>
                    <a:pt x="4132" y="1"/>
                  </a:moveTo>
                  <a:cubicBezTo>
                    <a:pt x="4132" y="1"/>
                    <a:pt x="4108" y="84"/>
                    <a:pt x="4084" y="286"/>
                  </a:cubicBezTo>
                  <a:cubicBezTo>
                    <a:pt x="4048" y="441"/>
                    <a:pt x="4001" y="715"/>
                    <a:pt x="3917" y="1013"/>
                  </a:cubicBezTo>
                  <a:cubicBezTo>
                    <a:pt x="3739" y="1620"/>
                    <a:pt x="3370" y="2429"/>
                    <a:pt x="2715" y="3120"/>
                  </a:cubicBezTo>
                  <a:cubicBezTo>
                    <a:pt x="2393" y="3477"/>
                    <a:pt x="2036" y="3763"/>
                    <a:pt x="1679" y="3989"/>
                  </a:cubicBezTo>
                  <a:cubicBezTo>
                    <a:pt x="1346" y="4215"/>
                    <a:pt x="1000" y="4394"/>
                    <a:pt x="727" y="4584"/>
                  </a:cubicBezTo>
                  <a:cubicBezTo>
                    <a:pt x="465" y="4775"/>
                    <a:pt x="286" y="4954"/>
                    <a:pt x="167" y="5108"/>
                  </a:cubicBezTo>
                  <a:cubicBezTo>
                    <a:pt x="48" y="5239"/>
                    <a:pt x="0" y="5323"/>
                    <a:pt x="0" y="5323"/>
                  </a:cubicBezTo>
                  <a:cubicBezTo>
                    <a:pt x="0" y="5323"/>
                    <a:pt x="48" y="5239"/>
                    <a:pt x="179" y="5120"/>
                  </a:cubicBezTo>
                  <a:cubicBezTo>
                    <a:pt x="310" y="4989"/>
                    <a:pt x="524" y="4834"/>
                    <a:pt x="798" y="4668"/>
                  </a:cubicBezTo>
                  <a:cubicBezTo>
                    <a:pt x="1060" y="4513"/>
                    <a:pt x="1417" y="4358"/>
                    <a:pt x="1786" y="4156"/>
                  </a:cubicBezTo>
                  <a:cubicBezTo>
                    <a:pt x="2167" y="3941"/>
                    <a:pt x="2548" y="3656"/>
                    <a:pt x="2893" y="3287"/>
                  </a:cubicBezTo>
                  <a:cubicBezTo>
                    <a:pt x="3572" y="2548"/>
                    <a:pt x="3917" y="1679"/>
                    <a:pt x="4036" y="1036"/>
                  </a:cubicBezTo>
                  <a:cubicBezTo>
                    <a:pt x="4108" y="727"/>
                    <a:pt x="4132" y="465"/>
                    <a:pt x="4132" y="286"/>
                  </a:cubicBezTo>
                  <a:lnTo>
                    <a:pt x="41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8"/>
            <p:cNvSpPr/>
            <p:nvPr/>
          </p:nvSpPr>
          <p:spPr>
            <a:xfrm>
              <a:off x="3301900" y="2895725"/>
              <a:ext cx="39600" cy="58650"/>
            </a:xfrm>
            <a:custGeom>
              <a:avLst/>
              <a:gdLst/>
              <a:ahLst/>
              <a:cxnLst/>
              <a:rect l="l" t="t" r="r" b="b"/>
              <a:pathLst>
                <a:path w="1584" h="2346" extrusionOk="0">
                  <a:moveTo>
                    <a:pt x="1584" y="0"/>
                  </a:moveTo>
                  <a:cubicBezTo>
                    <a:pt x="1584" y="1"/>
                    <a:pt x="1548" y="143"/>
                    <a:pt x="1405" y="405"/>
                  </a:cubicBezTo>
                  <a:cubicBezTo>
                    <a:pt x="1310" y="620"/>
                    <a:pt x="1143" y="941"/>
                    <a:pt x="917" y="1263"/>
                  </a:cubicBezTo>
                  <a:cubicBezTo>
                    <a:pt x="691" y="1596"/>
                    <a:pt x="476" y="1858"/>
                    <a:pt x="298" y="2048"/>
                  </a:cubicBezTo>
                  <a:cubicBezTo>
                    <a:pt x="119" y="2239"/>
                    <a:pt x="0" y="2346"/>
                    <a:pt x="0" y="2346"/>
                  </a:cubicBezTo>
                  <a:cubicBezTo>
                    <a:pt x="0" y="2346"/>
                    <a:pt x="143" y="2286"/>
                    <a:pt x="369" y="2144"/>
                  </a:cubicBezTo>
                  <a:cubicBezTo>
                    <a:pt x="595" y="1989"/>
                    <a:pt x="869" y="1739"/>
                    <a:pt x="1107" y="1393"/>
                  </a:cubicBezTo>
                  <a:cubicBezTo>
                    <a:pt x="1345" y="1060"/>
                    <a:pt x="1465" y="703"/>
                    <a:pt x="1524" y="429"/>
                  </a:cubicBezTo>
                  <a:cubicBezTo>
                    <a:pt x="1584" y="167"/>
                    <a:pt x="1584" y="1"/>
                    <a:pt x="158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8"/>
            <p:cNvSpPr/>
            <p:nvPr/>
          </p:nvSpPr>
          <p:spPr>
            <a:xfrm>
              <a:off x="3531375" y="2505800"/>
              <a:ext cx="61350" cy="90875"/>
            </a:xfrm>
            <a:custGeom>
              <a:avLst/>
              <a:gdLst/>
              <a:ahLst/>
              <a:cxnLst/>
              <a:rect l="l" t="t" r="r" b="b"/>
              <a:pathLst>
                <a:path w="2454" h="3635" extrusionOk="0">
                  <a:moveTo>
                    <a:pt x="798" y="0"/>
                  </a:moveTo>
                  <a:cubicBezTo>
                    <a:pt x="798" y="0"/>
                    <a:pt x="644" y="227"/>
                    <a:pt x="406" y="608"/>
                  </a:cubicBezTo>
                  <a:cubicBezTo>
                    <a:pt x="346" y="703"/>
                    <a:pt x="287" y="798"/>
                    <a:pt x="203" y="917"/>
                  </a:cubicBezTo>
                  <a:cubicBezTo>
                    <a:pt x="144" y="1024"/>
                    <a:pt x="60" y="1131"/>
                    <a:pt x="13" y="1322"/>
                  </a:cubicBezTo>
                  <a:cubicBezTo>
                    <a:pt x="1" y="1429"/>
                    <a:pt x="25" y="1548"/>
                    <a:pt x="84" y="1620"/>
                  </a:cubicBezTo>
                  <a:cubicBezTo>
                    <a:pt x="144" y="1691"/>
                    <a:pt x="227" y="1751"/>
                    <a:pt x="287" y="1798"/>
                  </a:cubicBezTo>
                  <a:cubicBezTo>
                    <a:pt x="406" y="1893"/>
                    <a:pt x="501" y="1989"/>
                    <a:pt x="608" y="2132"/>
                  </a:cubicBezTo>
                  <a:cubicBezTo>
                    <a:pt x="798" y="2393"/>
                    <a:pt x="953" y="2679"/>
                    <a:pt x="1132" y="2929"/>
                  </a:cubicBezTo>
                  <a:cubicBezTo>
                    <a:pt x="1310" y="3179"/>
                    <a:pt x="1513" y="3382"/>
                    <a:pt x="1727" y="3501"/>
                  </a:cubicBezTo>
                  <a:cubicBezTo>
                    <a:pt x="1900" y="3602"/>
                    <a:pt x="2072" y="3634"/>
                    <a:pt x="2200" y="3634"/>
                  </a:cubicBezTo>
                  <a:cubicBezTo>
                    <a:pt x="2223" y="3634"/>
                    <a:pt x="2244" y="3633"/>
                    <a:pt x="2263" y="3632"/>
                  </a:cubicBezTo>
                  <a:cubicBezTo>
                    <a:pt x="2394" y="3620"/>
                    <a:pt x="2453" y="3584"/>
                    <a:pt x="2453" y="3584"/>
                  </a:cubicBezTo>
                  <a:lnTo>
                    <a:pt x="2453" y="3584"/>
                  </a:lnTo>
                  <a:cubicBezTo>
                    <a:pt x="2453" y="3584"/>
                    <a:pt x="2427" y="3589"/>
                    <a:pt x="2371" y="3589"/>
                  </a:cubicBezTo>
                  <a:cubicBezTo>
                    <a:pt x="2342" y="3589"/>
                    <a:pt x="2307" y="3588"/>
                    <a:pt x="2263" y="3584"/>
                  </a:cubicBezTo>
                  <a:cubicBezTo>
                    <a:pt x="2144" y="3572"/>
                    <a:pt x="1977" y="3525"/>
                    <a:pt x="1799" y="3394"/>
                  </a:cubicBezTo>
                  <a:cubicBezTo>
                    <a:pt x="1620" y="3275"/>
                    <a:pt x="1453" y="3084"/>
                    <a:pt x="1310" y="2822"/>
                  </a:cubicBezTo>
                  <a:cubicBezTo>
                    <a:pt x="1156" y="2584"/>
                    <a:pt x="1025" y="2274"/>
                    <a:pt x="798" y="1989"/>
                  </a:cubicBezTo>
                  <a:cubicBezTo>
                    <a:pt x="703" y="1846"/>
                    <a:pt x="560" y="1715"/>
                    <a:pt x="417" y="1620"/>
                  </a:cubicBezTo>
                  <a:cubicBezTo>
                    <a:pt x="263" y="1536"/>
                    <a:pt x="191" y="1453"/>
                    <a:pt x="203" y="1358"/>
                  </a:cubicBezTo>
                  <a:cubicBezTo>
                    <a:pt x="227" y="1250"/>
                    <a:pt x="298" y="1119"/>
                    <a:pt x="358" y="1000"/>
                  </a:cubicBezTo>
                  <a:cubicBezTo>
                    <a:pt x="406" y="881"/>
                    <a:pt x="465" y="774"/>
                    <a:pt x="501" y="667"/>
                  </a:cubicBezTo>
                  <a:cubicBezTo>
                    <a:pt x="703" y="250"/>
                    <a:pt x="798" y="0"/>
                    <a:pt x="79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8"/>
            <p:cNvSpPr/>
            <p:nvPr/>
          </p:nvSpPr>
          <p:spPr>
            <a:xfrm>
              <a:off x="3501325" y="2521275"/>
              <a:ext cx="39000" cy="64900"/>
            </a:xfrm>
            <a:custGeom>
              <a:avLst/>
              <a:gdLst/>
              <a:ahLst/>
              <a:cxnLst/>
              <a:rect l="l" t="t" r="r" b="b"/>
              <a:pathLst>
                <a:path w="1560" h="2596" extrusionOk="0">
                  <a:moveTo>
                    <a:pt x="24" y="0"/>
                  </a:moveTo>
                  <a:cubicBezTo>
                    <a:pt x="24" y="1"/>
                    <a:pt x="0" y="179"/>
                    <a:pt x="36" y="465"/>
                  </a:cubicBezTo>
                  <a:cubicBezTo>
                    <a:pt x="72" y="751"/>
                    <a:pt x="203" y="1132"/>
                    <a:pt x="453" y="1489"/>
                  </a:cubicBezTo>
                  <a:cubicBezTo>
                    <a:pt x="715" y="1846"/>
                    <a:pt x="988" y="2132"/>
                    <a:pt x="1203" y="2310"/>
                  </a:cubicBezTo>
                  <a:cubicBezTo>
                    <a:pt x="1429" y="2489"/>
                    <a:pt x="1560" y="2596"/>
                    <a:pt x="1560" y="2596"/>
                  </a:cubicBezTo>
                  <a:cubicBezTo>
                    <a:pt x="1560" y="2596"/>
                    <a:pt x="1453" y="2465"/>
                    <a:pt x="1286" y="2227"/>
                  </a:cubicBezTo>
                  <a:cubicBezTo>
                    <a:pt x="1131" y="2001"/>
                    <a:pt x="905" y="1703"/>
                    <a:pt x="667" y="1358"/>
                  </a:cubicBezTo>
                  <a:cubicBezTo>
                    <a:pt x="429" y="1012"/>
                    <a:pt x="250" y="691"/>
                    <a:pt x="155" y="441"/>
                  </a:cubicBezTo>
                  <a:cubicBezTo>
                    <a:pt x="60" y="179"/>
                    <a:pt x="24" y="1"/>
                    <a:pt x="2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8"/>
            <p:cNvSpPr/>
            <p:nvPr/>
          </p:nvSpPr>
          <p:spPr>
            <a:xfrm>
              <a:off x="2866425" y="2238200"/>
              <a:ext cx="101225" cy="116500"/>
            </a:xfrm>
            <a:custGeom>
              <a:avLst/>
              <a:gdLst/>
              <a:ahLst/>
              <a:cxnLst/>
              <a:rect l="l" t="t" r="r" b="b"/>
              <a:pathLst>
                <a:path w="4049" h="4660" extrusionOk="0">
                  <a:moveTo>
                    <a:pt x="3977" y="1"/>
                  </a:moveTo>
                  <a:cubicBezTo>
                    <a:pt x="3977" y="1"/>
                    <a:pt x="3941" y="417"/>
                    <a:pt x="3882" y="1084"/>
                  </a:cubicBezTo>
                  <a:cubicBezTo>
                    <a:pt x="3858" y="1429"/>
                    <a:pt x="3858" y="1846"/>
                    <a:pt x="3810" y="2263"/>
                  </a:cubicBezTo>
                  <a:cubicBezTo>
                    <a:pt x="3798" y="2346"/>
                    <a:pt x="3751" y="2394"/>
                    <a:pt x="3655" y="2429"/>
                  </a:cubicBezTo>
                  <a:cubicBezTo>
                    <a:pt x="3560" y="2453"/>
                    <a:pt x="3441" y="2453"/>
                    <a:pt x="3286" y="2549"/>
                  </a:cubicBezTo>
                  <a:cubicBezTo>
                    <a:pt x="3143" y="2632"/>
                    <a:pt x="3084" y="2799"/>
                    <a:pt x="3060" y="2930"/>
                  </a:cubicBezTo>
                  <a:cubicBezTo>
                    <a:pt x="3036" y="3084"/>
                    <a:pt x="3036" y="3203"/>
                    <a:pt x="3024" y="3322"/>
                  </a:cubicBezTo>
                  <a:cubicBezTo>
                    <a:pt x="2965" y="3799"/>
                    <a:pt x="2572" y="4144"/>
                    <a:pt x="2203" y="4323"/>
                  </a:cubicBezTo>
                  <a:cubicBezTo>
                    <a:pt x="1810" y="4513"/>
                    <a:pt x="1417" y="4525"/>
                    <a:pt x="1084" y="4525"/>
                  </a:cubicBezTo>
                  <a:cubicBezTo>
                    <a:pt x="762" y="4513"/>
                    <a:pt x="488" y="4477"/>
                    <a:pt x="298" y="4454"/>
                  </a:cubicBezTo>
                  <a:cubicBezTo>
                    <a:pt x="107" y="4418"/>
                    <a:pt x="0" y="4406"/>
                    <a:pt x="0" y="4406"/>
                  </a:cubicBezTo>
                  <a:lnTo>
                    <a:pt x="0" y="4406"/>
                  </a:lnTo>
                  <a:cubicBezTo>
                    <a:pt x="0" y="4406"/>
                    <a:pt x="107" y="4430"/>
                    <a:pt x="286" y="4477"/>
                  </a:cubicBezTo>
                  <a:cubicBezTo>
                    <a:pt x="465" y="4525"/>
                    <a:pt x="726" y="4585"/>
                    <a:pt x="1072" y="4632"/>
                  </a:cubicBezTo>
                  <a:cubicBezTo>
                    <a:pt x="1189" y="4648"/>
                    <a:pt x="1315" y="4659"/>
                    <a:pt x="1447" y="4659"/>
                  </a:cubicBezTo>
                  <a:cubicBezTo>
                    <a:pt x="1704" y="4659"/>
                    <a:pt x="1984" y="4619"/>
                    <a:pt x="2274" y="4501"/>
                  </a:cubicBezTo>
                  <a:cubicBezTo>
                    <a:pt x="2703" y="4323"/>
                    <a:pt x="3167" y="3930"/>
                    <a:pt x="3263" y="3346"/>
                  </a:cubicBezTo>
                  <a:cubicBezTo>
                    <a:pt x="3310" y="3072"/>
                    <a:pt x="3274" y="2810"/>
                    <a:pt x="3429" y="2727"/>
                  </a:cubicBezTo>
                  <a:cubicBezTo>
                    <a:pt x="3489" y="2680"/>
                    <a:pt x="3608" y="2668"/>
                    <a:pt x="3739" y="2620"/>
                  </a:cubicBezTo>
                  <a:cubicBezTo>
                    <a:pt x="3810" y="2608"/>
                    <a:pt x="3882" y="2560"/>
                    <a:pt x="3929" y="2501"/>
                  </a:cubicBezTo>
                  <a:cubicBezTo>
                    <a:pt x="3989" y="2441"/>
                    <a:pt x="4001" y="2370"/>
                    <a:pt x="4025" y="2310"/>
                  </a:cubicBezTo>
                  <a:cubicBezTo>
                    <a:pt x="4048" y="1834"/>
                    <a:pt x="4025" y="1441"/>
                    <a:pt x="4025" y="1108"/>
                  </a:cubicBezTo>
                  <a:cubicBezTo>
                    <a:pt x="3989" y="417"/>
                    <a:pt x="3977" y="1"/>
                    <a:pt x="39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8"/>
            <p:cNvSpPr/>
            <p:nvPr/>
          </p:nvSpPr>
          <p:spPr>
            <a:xfrm>
              <a:off x="2961975" y="2262900"/>
              <a:ext cx="25325" cy="52850"/>
            </a:xfrm>
            <a:custGeom>
              <a:avLst/>
              <a:gdLst/>
              <a:ahLst/>
              <a:cxnLst/>
              <a:rect l="l" t="t" r="r" b="b"/>
              <a:pathLst>
                <a:path w="1013" h="2114" extrusionOk="0">
                  <a:moveTo>
                    <a:pt x="1012" y="1"/>
                  </a:moveTo>
                  <a:cubicBezTo>
                    <a:pt x="1012" y="1"/>
                    <a:pt x="976" y="13"/>
                    <a:pt x="917" y="37"/>
                  </a:cubicBezTo>
                  <a:cubicBezTo>
                    <a:pt x="857" y="84"/>
                    <a:pt x="762" y="144"/>
                    <a:pt x="691" y="251"/>
                  </a:cubicBezTo>
                  <a:cubicBezTo>
                    <a:pt x="619" y="358"/>
                    <a:pt x="536" y="501"/>
                    <a:pt x="524" y="679"/>
                  </a:cubicBezTo>
                  <a:cubicBezTo>
                    <a:pt x="500" y="870"/>
                    <a:pt x="572" y="1060"/>
                    <a:pt x="619" y="1227"/>
                  </a:cubicBezTo>
                  <a:cubicBezTo>
                    <a:pt x="714" y="1537"/>
                    <a:pt x="536" y="1822"/>
                    <a:pt x="357" y="1953"/>
                  </a:cubicBezTo>
                  <a:cubicBezTo>
                    <a:pt x="262" y="2037"/>
                    <a:pt x="167" y="2061"/>
                    <a:pt x="107" y="2084"/>
                  </a:cubicBezTo>
                  <a:cubicBezTo>
                    <a:pt x="63" y="2093"/>
                    <a:pt x="26" y="2096"/>
                    <a:pt x="9" y="2096"/>
                  </a:cubicBezTo>
                  <a:lnTo>
                    <a:pt x="9" y="2096"/>
                  </a:lnTo>
                  <a:cubicBezTo>
                    <a:pt x="6" y="2095"/>
                    <a:pt x="4" y="2095"/>
                    <a:pt x="2" y="2095"/>
                  </a:cubicBezTo>
                  <a:cubicBezTo>
                    <a:pt x="1" y="2095"/>
                    <a:pt x="0" y="2095"/>
                    <a:pt x="0" y="2096"/>
                  </a:cubicBezTo>
                  <a:cubicBezTo>
                    <a:pt x="0" y="2096"/>
                    <a:pt x="3" y="2096"/>
                    <a:pt x="9" y="2096"/>
                  </a:cubicBezTo>
                  <a:lnTo>
                    <a:pt x="9" y="2096"/>
                  </a:lnTo>
                  <a:cubicBezTo>
                    <a:pt x="27" y="2100"/>
                    <a:pt x="73" y="2114"/>
                    <a:pt x="142" y="2114"/>
                  </a:cubicBezTo>
                  <a:cubicBezTo>
                    <a:pt x="211" y="2114"/>
                    <a:pt x="304" y="2100"/>
                    <a:pt x="417" y="2049"/>
                  </a:cubicBezTo>
                  <a:cubicBezTo>
                    <a:pt x="536" y="1989"/>
                    <a:pt x="691" y="1906"/>
                    <a:pt x="774" y="1739"/>
                  </a:cubicBezTo>
                  <a:cubicBezTo>
                    <a:pt x="881" y="1584"/>
                    <a:pt x="893" y="1346"/>
                    <a:pt x="834" y="1156"/>
                  </a:cubicBezTo>
                  <a:cubicBezTo>
                    <a:pt x="774" y="965"/>
                    <a:pt x="714" y="810"/>
                    <a:pt x="714" y="679"/>
                  </a:cubicBezTo>
                  <a:cubicBezTo>
                    <a:pt x="714" y="549"/>
                    <a:pt x="750" y="418"/>
                    <a:pt x="798" y="310"/>
                  </a:cubicBezTo>
                  <a:cubicBezTo>
                    <a:pt x="834" y="203"/>
                    <a:pt x="893" y="120"/>
                    <a:pt x="941" y="72"/>
                  </a:cubicBezTo>
                  <a:lnTo>
                    <a:pt x="101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8"/>
            <p:cNvSpPr/>
            <p:nvPr/>
          </p:nvSpPr>
          <p:spPr>
            <a:xfrm>
              <a:off x="3109000" y="1947700"/>
              <a:ext cx="270900" cy="134400"/>
            </a:xfrm>
            <a:custGeom>
              <a:avLst/>
              <a:gdLst/>
              <a:ahLst/>
              <a:cxnLst/>
              <a:rect l="l" t="t" r="r" b="b"/>
              <a:pathLst>
                <a:path w="10836" h="5376" extrusionOk="0">
                  <a:moveTo>
                    <a:pt x="10835" y="0"/>
                  </a:moveTo>
                  <a:lnTo>
                    <a:pt x="9407" y="1310"/>
                  </a:lnTo>
                  <a:cubicBezTo>
                    <a:pt x="9181" y="1512"/>
                    <a:pt x="8942" y="1727"/>
                    <a:pt x="8692" y="1965"/>
                  </a:cubicBezTo>
                  <a:cubicBezTo>
                    <a:pt x="8573" y="2060"/>
                    <a:pt x="8442" y="2203"/>
                    <a:pt x="8311" y="2322"/>
                  </a:cubicBezTo>
                  <a:cubicBezTo>
                    <a:pt x="8168" y="2441"/>
                    <a:pt x="8026" y="2560"/>
                    <a:pt x="7859" y="2584"/>
                  </a:cubicBezTo>
                  <a:cubicBezTo>
                    <a:pt x="7829" y="2590"/>
                    <a:pt x="7798" y="2592"/>
                    <a:pt x="7767" y="2592"/>
                  </a:cubicBezTo>
                  <a:cubicBezTo>
                    <a:pt x="7526" y="2592"/>
                    <a:pt x="7232" y="2447"/>
                    <a:pt x="6902" y="2447"/>
                  </a:cubicBezTo>
                  <a:cubicBezTo>
                    <a:pt x="6822" y="2447"/>
                    <a:pt x="6740" y="2456"/>
                    <a:pt x="6656" y="2477"/>
                  </a:cubicBezTo>
                  <a:cubicBezTo>
                    <a:pt x="6192" y="2572"/>
                    <a:pt x="5811" y="2881"/>
                    <a:pt x="5513" y="3227"/>
                  </a:cubicBezTo>
                  <a:cubicBezTo>
                    <a:pt x="5216" y="3584"/>
                    <a:pt x="4990" y="3965"/>
                    <a:pt x="4716" y="4286"/>
                  </a:cubicBezTo>
                  <a:cubicBezTo>
                    <a:pt x="4454" y="4608"/>
                    <a:pt x="4144" y="4846"/>
                    <a:pt x="3799" y="5001"/>
                  </a:cubicBezTo>
                  <a:cubicBezTo>
                    <a:pt x="3404" y="5168"/>
                    <a:pt x="3003" y="5226"/>
                    <a:pt x="2625" y="5226"/>
                  </a:cubicBezTo>
                  <a:cubicBezTo>
                    <a:pt x="2330" y="5226"/>
                    <a:pt x="2049" y="5191"/>
                    <a:pt x="1799" y="5144"/>
                  </a:cubicBezTo>
                  <a:cubicBezTo>
                    <a:pt x="1239" y="5025"/>
                    <a:pt x="787" y="4846"/>
                    <a:pt x="477" y="4751"/>
                  </a:cubicBezTo>
                  <a:cubicBezTo>
                    <a:pt x="168" y="4632"/>
                    <a:pt x="1" y="4572"/>
                    <a:pt x="1" y="4572"/>
                  </a:cubicBezTo>
                  <a:lnTo>
                    <a:pt x="1" y="4572"/>
                  </a:lnTo>
                  <a:cubicBezTo>
                    <a:pt x="1" y="4572"/>
                    <a:pt x="168" y="4644"/>
                    <a:pt x="465" y="4775"/>
                  </a:cubicBezTo>
                  <a:cubicBezTo>
                    <a:pt x="775" y="4905"/>
                    <a:pt x="1203" y="5108"/>
                    <a:pt x="1787" y="5251"/>
                  </a:cubicBezTo>
                  <a:cubicBezTo>
                    <a:pt x="2080" y="5318"/>
                    <a:pt x="2421" y="5376"/>
                    <a:pt x="2786" y="5376"/>
                  </a:cubicBezTo>
                  <a:cubicBezTo>
                    <a:pt x="3132" y="5376"/>
                    <a:pt x="3500" y="5324"/>
                    <a:pt x="3870" y="5179"/>
                  </a:cubicBezTo>
                  <a:cubicBezTo>
                    <a:pt x="4239" y="5048"/>
                    <a:pt x="4597" y="4775"/>
                    <a:pt x="4882" y="4429"/>
                  </a:cubicBezTo>
                  <a:cubicBezTo>
                    <a:pt x="5168" y="4108"/>
                    <a:pt x="5406" y="3715"/>
                    <a:pt x="5692" y="3393"/>
                  </a:cubicBezTo>
                  <a:cubicBezTo>
                    <a:pt x="5966" y="3060"/>
                    <a:pt x="6311" y="2798"/>
                    <a:pt x="6704" y="2703"/>
                  </a:cubicBezTo>
                  <a:cubicBezTo>
                    <a:pt x="6774" y="2689"/>
                    <a:pt x="6847" y="2682"/>
                    <a:pt x="6920" y="2682"/>
                  </a:cubicBezTo>
                  <a:cubicBezTo>
                    <a:pt x="7033" y="2682"/>
                    <a:pt x="7148" y="2698"/>
                    <a:pt x="7264" y="2727"/>
                  </a:cubicBezTo>
                  <a:cubicBezTo>
                    <a:pt x="7397" y="2752"/>
                    <a:pt x="7547" y="2782"/>
                    <a:pt x="7703" y="2782"/>
                  </a:cubicBezTo>
                  <a:cubicBezTo>
                    <a:pt x="7770" y="2782"/>
                    <a:pt x="7838" y="2777"/>
                    <a:pt x="7907" y="2762"/>
                  </a:cubicBezTo>
                  <a:cubicBezTo>
                    <a:pt x="8133" y="2703"/>
                    <a:pt x="8288" y="2572"/>
                    <a:pt x="8430" y="2441"/>
                  </a:cubicBezTo>
                  <a:lnTo>
                    <a:pt x="8811" y="2048"/>
                  </a:lnTo>
                  <a:lnTo>
                    <a:pt x="9502" y="1369"/>
                  </a:lnTo>
                  <a:cubicBezTo>
                    <a:pt x="10335" y="512"/>
                    <a:pt x="10835" y="0"/>
                    <a:pt x="1083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8"/>
            <p:cNvSpPr/>
            <p:nvPr/>
          </p:nvSpPr>
          <p:spPr>
            <a:xfrm>
              <a:off x="3293850" y="1989950"/>
              <a:ext cx="95875" cy="39625"/>
            </a:xfrm>
            <a:custGeom>
              <a:avLst/>
              <a:gdLst/>
              <a:ahLst/>
              <a:cxnLst/>
              <a:rect l="l" t="t" r="r" b="b"/>
              <a:pathLst>
                <a:path w="3835" h="1585" extrusionOk="0">
                  <a:moveTo>
                    <a:pt x="3834" y="1"/>
                  </a:moveTo>
                  <a:cubicBezTo>
                    <a:pt x="3834" y="1"/>
                    <a:pt x="3775" y="1"/>
                    <a:pt x="3656" y="25"/>
                  </a:cubicBezTo>
                  <a:cubicBezTo>
                    <a:pt x="3549" y="25"/>
                    <a:pt x="3382" y="48"/>
                    <a:pt x="3191" y="108"/>
                  </a:cubicBezTo>
                  <a:cubicBezTo>
                    <a:pt x="3013" y="179"/>
                    <a:pt x="2787" y="287"/>
                    <a:pt x="2584" y="465"/>
                  </a:cubicBezTo>
                  <a:cubicBezTo>
                    <a:pt x="2477" y="560"/>
                    <a:pt x="2382" y="656"/>
                    <a:pt x="2298" y="775"/>
                  </a:cubicBezTo>
                  <a:cubicBezTo>
                    <a:pt x="2227" y="882"/>
                    <a:pt x="2144" y="989"/>
                    <a:pt x="2048" y="1037"/>
                  </a:cubicBezTo>
                  <a:cubicBezTo>
                    <a:pt x="1941" y="1072"/>
                    <a:pt x="1787" y="1108"/>
                    <a:pt x="1656" y="1132"/>
                  </a:cubicBezTo>
                  <a:cubicBezTo>
                    <a:pt x="1525" y="1168"/>
                    <a:pt x="1382" y="1191"/>
                    <a:pt x="1275" y="1227"/>
                  </a:cubicBezTo>
                  <a:cubicBezTo>
                    <a:pt x="1036" y="1287"/>
                    <a:pt x="810" y="1346"/>
                    <a:pt x="620" y="1406"/>
                  </a:cubicBezTo>
                  <a:cubicBezTo>
                    <a:pt x="227" y="1513"/>
                    <a:pt x="1" y="1584"/>
                    <a:pt x="1" y="1584"/>
                  </a:cubicBezTo>
                  <a:cubicBezTo>
                    <a:pt x="1" y="1584"/>
                    <a:pt x="239" y="1549"/>
                    <a:pt x="632" y="1513"/>
                  </a:cubicBezTo>
                  <a:cubicBezTo>
                    <a:pt x="810" y="1477"/>
                    <a:pt x="1048" y="1453"/>
                    <a:pt x="1298" y="1406"/>
                  </a:cubicBezTo>
                  <a:cubicBezTo>
                    <a:pt x="1429" y="1370"/>
                    <a:pt x="1572" y="1358"/>
                    <a:pt x="1703" y="1334"/>
                  </a:cubicBezTo>
                  <a:cubicBezTo>
                    <a:pt x="1834" y="1299"/>
                    <a:pt x="1989" y="1299"/>
                    <a:pt x="2144" y="1227"/>
                  </a:cubicBezTo>
                  <a:cubicBezTo>
                    <a:pt x="2322" y="1156"/>
                    <a:pt x="2418" y="989"/>
                    <a:pt x="2489" y="882"/>
                  </a:cubicBezTo>
                  <a:cubicBezTo>
                    <a:pt x="2560" y="763"/>
                    <a:pt x="2644" y="679"/>
                    <a:pt x="2727" y="584"/>
                  </a:cubicBezTo>
                  <a:cubicBezTo>
                    <a:pt x="2894" y="406"/>
                    <a:pt x="3084" y="287"/>
                    <a:pt x="3251" y="203"/>
                  </a:cubicBezTo>
                  <a:cubicBezTo>
                    <a:pt x="3418" y="108"/>
                    <a:pt x="3561" y="60"/>
                    <a:pt x="3668" y="37"/>
                  </a:cubicBezTo>
                  <a:cubicBezTo>
                    <a:pt x="3775" y="25"/>
                    <a:pt x="3834" y="1"/>
                    <a:pt x="383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8"/>
            <p:cNvSpPr/>
            <p:nvPr/>
          </p:nvSpPr>
          <p:spPr>
            <a:xfrm>
              <a:off x="3836475" y="1876850"/>
              <a:ext cx="347400" cy="375075"/>
            </a:xfrm>
            <a:custGeom>
              <a:avLst/>
              <a:gdLst/>
              <a:ahLst/>
              <a:cxnLst/>
              <a:rect l="l" t="t" r="r" b="b"/>
              <a:pathLst>
                <a:path w="13896" h="15003" extrusionOk="0">
                  <a:moveTo>
                    <a:pt x="1" y="0"/>
                  </a:moveTo>
                  <a:cubicBezTo>
                    <a:pt x="1" y="1"/>
                    <a:pt x="239" y="167"/>
                    <a:pt x="679" y="453"/>
                  </a:cubicBezTo>
                  <a:cubicBezTo>
                    <a:pt x="906" y="596"/>
                    <a:pt x="1191" y="762"/>
                    <a:pt x="1489" y="989"/>
                  </a:cubicBezTo>
                  <a:cubicBezTo>
                    <a:pt x="1787" y="1191"/>
                    <a:pt x="2144" y="1429"/>
                    <a:pt x="2513" y="1715"/>
                  </a:cubicBezTo>
                  <a:cubicBezTo>
                    <a:pt x="2906" y="2001"/>
                    <a:pt x="3299" y="2298"/>
                    <a:pt x="3739" y="2656"/>
                  </a:cubicBezTo>
                  <a:cubicBezTo>
                    <a:pt x="4168" y="2989"/>
                    <a:pt x="4596" y="3382"/>
                    <a:pt x="5073" y="3787"/>
                  </a:cubicBezTo>
                  <a:cubicBezTo>
                    <a:pt x="6001" y="4596"/>
                    <a:pt x="6978" y="5537"/>
                    <a:pt x="7942" y="6585"/>
                  </a:cubicBezTo>
                  <a:cubicBezTo>
                    <a:pt x="8918" y="7620"/>
                    <a:pt x="9776" y="8680"/>
                    <a:pt x="10526" y="9656"/>
                  </a:cubicBezTo>
                  <a:cubicBezTo>
                    <a:pt x="10895" y="10168"/>
                    <a:pt x="11252" y="10633"/>
                    <a:pt x="11550" y="11085"/>
                  </a:cubicBezTo>
                  <a:cubicBezTo>
                    <a:pt x="11859" y="11538"/>
                    <a:pt x="12121" y="11966"/>
                    <a:pt x="12383" y="12371"/>
                  </a:cubicBezTo>
                  <a:cubicBezTo>
                    <a:pt x="12633" y="12764"/>
                    <a:pt x="12848" y="13133"/>
                    <a:pt x="13038" y="13454"/>
                  </a:cubicBezTo>
                  <a:cubicBezTo>
                    <a:pt x="13229" y="13776"/>
                    <a:pt x="13395" y="14050"/>
                    <a:pt x="13514" y="14288"/>
                  </a:cubicBezTo>
                  <a:cubicBezTo>
                    <a:pt x="13764" y="14752"/>
                    <a:pt x="13895" y="15002"/>
                    <a:pt x="13895" y="15002"/>
                  </a:cubicBezTo>
                  <a:cubicBezTo>
                    <a:pt x="13895" y="15002"/>
                    <a:pt x="13800" y="14740"/>
                    <a:pt x="13633" y="14288"/>
                  </a:cubicBezTo>
                  <a:cubicBezTo>
                    <a:pt x="13538" y="14038"/>
                    <a:pt x="13419" y="13740"/>
                    <a:pt x="13252" y="13395"/>
                  </a:cubicBezTo>
                  <a:cubicBezTo>
                    <a:pt x="13098" y="13050"/>
                    <a:pt x="12931" y="12657"/>
                    <a:pt x="12705" y="12240"/>
                  </a:cubicBezTo>
                  <a:cubicBezTo>
                    <a:pt x="12478" y="11800"/>
                    <a:pt x="12240" y="11347"/>
                    <a:pt x="11966" y="10871"/>
                  </a:cubicBezTo>
                  <a:cubicBezTo>
                    <a:pt x="11693" y="10371"/>
                    <a:pt x="11371" y="9883"/>
                    <a:pt x="11026" y="9347"/>
                  </a:cubicBezTo>
                  <a:cubicBezTo>
                    <a:pt x="10311" y="8311"/>
                    <a:pt x="9466" y="7204"/>
                    <a:pt x="8478" y="6132"/>
                  </a:cubicBezTo>
                  <a:cubicBezTo>
                    <a:pt x="7490" y="5061"/>
                    <a:pt x="6454" y="4144"/>
                    <a:pt x="5478" y="3346"/>
                  </a:cubicBezTo>
                  <a:cubicBezTo>
                    <a:pt x="4966" y="2965"/>
                    <a:pt x="4489" y="2608"/>
                    <a:pt x="4037" y="2298"/>
                  </a:cubicBezTo>
                  <a:cubicBezTo>
                    <a:pt x="3573" y="1965"/>
                    <a:pt x="3120" y="1703"/>
                    <a:pt x="2727" y="1441"/>
                  </a:cubicBezTo>
                  <a:cubicBezTo>
                    <a:pt x="2322" y="1179"/>
                    <a:pt x="1929" y="989"/>
                    <a:pt x="1608" y="810"/>
                  </a:cubicBezTo>
                  <a:cubicBezTo>
                    <a:pt x="1275" y="608"/>
                    <a:pt x="977" y="477"/>
                    <a:pt x="739" y="358"/>
                  </a:cubicBezTo>
                  <a:cubicBezTo>
                    <a:pt x="263" y="120"/>
                    <a:pt x="1" y="1"/>
                    <a:pt x="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8"/>
            <p:cNvSpPr/>
            <p:nvPr/>
          </p:nvSpPr>
          <p:spPr>
            <a:xfrm>
              <a:off x="4055550" y="1968825"/>
              <a:ext cx="92000" cy="101525"/>
            </a:xfrm>
            <a:custGeom>
              <a:avLst/>
              <a:gdLst/>
              <a:ahLst/>
              <a:cxnLst/>
              <a:rect l="l" t="t" r="r" b="b"/>
              <a:pathLst>
                <a:path w="3680" h="4061" extrusionOk="0">
                  <a:moveTo>
                    <a:pt x="1" y="0"/>
                  </a:moveTo>
                  <a:cubicBezTo>
                    <a:pt x="1" y="1"/>
                    <a:pt x="167" y="286"/>
                    <a:pt x="465" y="679"/>
                  </a:cubicBezTo>
                  <a:cubicBezTo>
                    <a:pt x="751" y="1084"/>
                    <a:pt x="1167" y="1632"/>
                    <a:pt x="1668" y="2191"/>
                  </a:cubicBezTo>
                  <a:cubicBezTo>
                    <a:pt x="2168" y="2739"/>
                    <a:pt x="2680" y="3215"/>
                    <a:pt x="3049" y="3537"/>
                  </a:cubicBezTo>
                  <a:cubicBezTo>
                    <a:pt x="3430" y="3870"/>
                    <a:pt x="3680" y="4060"/>
                    <a:pt x="3680" y="4060"/>
                  </a:cubicBezTo>
                  <a:cubicBezTo>
                    <a:pt x="3680" y="4060"/>
                    <a:pt x="3573" y="3763"/>
                    <a:pt x="3323" y="3322"/>
                  </a:cubicBezTo>
                  <a:cubicBezTo>
                    <a:pt x="3084" y="2870"/>
                    <a:pt x="2715" y="2275"/>
                    <a:pt x="2191" y="1715"/>
                  </a:cubicBezTo>
                  <a:cubicBezTo>
                    <a:pt x="1668" y="1143"/>
                    <a:pt x="1120" y="715"/>
                    <a:pt x="703" y="429"/>
                  </a:cubicBezTo>
                  <a:cubicBezTo>
                    <a:pt x="286" y="143"/>
                    <a:pt x="1" y="1"/>
                    <a:pt x="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8"/>
            <p:cNvSpPr/>
            <p:nvPr/>
          </p:nvSpPr>
          <p:spPr>
            <a:xfrm>
              <a:off x="4118050" y="1960500"/>
              <a:ext cx="47075" cy="58950"/>
            </a:xfrm>
            <a:custGeom>
              <a:avLst/>
              <a:gdLst/>
              <a:ahLst/>
              <a:cxnLst/>
              <a:rect l="l" t="t" r="r" b="b"/>
              <a:pathLst>
                <a:path w="1883" h="2358" extrusionOk="0">
                  <a:moveTo>
                    <a:pt x="1" y="0"/>
                  </a:moveTo>
                  <a:cubicBezTo>
                    <a:pt x="1" y="0"/>
                    <a:pt x="49" y="203"/>
                    <a:pt x="168" y="453"/>
                  </a:cubicBezTo>
                  <a:cubicBezTo>
                    <a:pt x="287" y="703"/>
                    <a:pt x="465" y="1048"/>
                    <a:pt x="715" y="1357"/>
                  </a:cubicBezTo>
                  <a:cubicBezTo>
                    <a:pt x="965" y="1667"/>
                    <a:pt x="1263" y="1929"/>
                    <a:pt x="1489" y="2084"/>
                  </a:cubicBezTo>
                  <a:cubicBezTo>
                    <a:pt x="1715" y="2262"/>
                    <a:pt x="1882" y="2358"/>
                    <a:pt x="1882" y="2358"/>
                  </a:cubicBezTo>
                  <a:cubicBezTo>
                    <a:pt x="1882" y="2358"/>
                    <a:pt x="1858" y="2167"/>
                    <a:pt x="1775" y="1881"/>
                  </a:cubicBezTo>
                  <a:cubicBezTo>
                    <a:pt x="1680" y="1607"/>
                    <a:pt x="1537" y="1238"/>
                    <a:pt x="1263" y="917"/>
                  </a:cubicBezTo>
                  <a:cubicBezTo>
                    <a:pt x="1001" y="584"/>
                    <a:pt x="692" y="357"/>
                    <a:pt x="430" y="214"/>
                  </a:cubicBezTo>
                  <a:cubicBezTo>
                    <a:pt x="180" y="60"/>
                    <a:pt x="1" y="0"/>
                    <a:pt x="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8"/>
            <p:cNvSpPr/>
            <p:nvPr/>
          </p:nvSpPr>
          <p:spPr>
            <a:xfrm>
              <a:off x="2483025" y="1774950"/>
              <a:ext cx="1815750" cy="1529175"/>
            </a:xfrm>
            <a:custGeom>
              <a:avLst/>
              <a:gdLst/>
              <a:ahLst/>
              <a:cxnLst/>
              <a:rect l="l" t="t" r="r" b="b"/>
              <a:pathLst>
                <a:path w="72630" h="61167" extrusionOk="0">
                  <a:moveTo>
                    <a:pt x="62423" y="3596"/>
                  </a:moveTo>
                  <a:cubicBezTo>
                    <a:pt x="62491" y="3596"/>
                    <a:pt x="62561" y="3614"/>
                    <a:pt x="62616" y="3660"/>
                  </a:cubicBezTo>
                  <a:cubicBezTo>
                    <a:pt x="62687" y="3707"/>
                    <a:pt x="62735" y="3803"/>
                    <a:pt x="62759" y="3886"/>
                  </a:cubicBezTo>
                  <a:lnTo>
                    <a:pt x="64199" y="18090"/>
                  </a:lnTo>
                  <a:cubicBezTo>
                    <a:pt x="64199" y="18209"/>
                    <a:pt x="64247" y="18304"/>
                    <a:pt x="64283" y="18412"/>
                  </a:cubicBezTo>
                  <a:lnTo>
                    <a:pt x="71879" y="33652"/>
                  </a:lnTo>
                  <a:cubicBezTo>
                    <a:pt x="71939" y="33771"/>
                    <a:pt x="71915" y="33902"/>
                    <a:pt x="71831" y="34009"/>
                  </a:cubicBezTo>
                  <a:lnTo>
                    <a:pt x="68593" y="37819"/>
                  </a:lnTo>
                  <a:cubicBezTo>
                    <a:pt x="68545" y="37866"/>
                    <a:pt x="68498" y="37926"/>
                    <a:pt x="68474" y="37985"/>
                  </a:cubicBezTo>
                  <a:lnTo>
                    <a:pt x="63735" y="46820"/>
                  </a:lnTo>
                  <a:cubicBezTo>
                    <a:pt x="63723" y="46832"/>
                    <a:pt x="63723" y="46856"/>
                    <a:pt x="63711" y="46867"/>
                  </a:cubicBezTo>
                  <a:lnTo>
                    <a:pt x="59877" y="51999"/>
                  </a:lnTo>
                  <a:cubicBezTo>
                    <a:pt x="59818" y="52094"/>
                    <a:pt x="59735" y="52130"/>
                    <a:pt x="59627" y="52130"/>
                  </a:cubicBezTo>
                  <a:cubicBezTo>
                    <a:pt x="59508" y="52130"/>
                    <a:pt x="59425" y="52094"/>
                    <a:pt x="59366" y="52011"/>
                  </a:cubicBezTo>
                  <a:lnTo>
                    <a:pt x="58389" y="50856"/>
                  </a:lnTo>
                  <a:cubicBezTo>
                    <a:pt x="58318" y="50761"/>
                    <a:pt x="58294" y="50630"/>
                    <a:pt x="58330" y="50523"/>
                  </a:cubicBezTo>
                  <a:lnTo>
                    <a:pt x="59306" y="47879"/>
                  </a:lnTo>
                  <a:cubicBezTo>
                    <a:pt x="59377" y="47653"/>
                    <a:pt x="59377" y="47415"/>
                    <a:pt x="59282" y="47213"/>
                  </a:cubicBezTo>
                  <a:lnTo>
                    <a:pt x="57722" y="43188"/>
                  </a:lnTo>
                  <a:cubicBezTo>
                    <a:pt x="57699" y="43117"/>
                    <a:pt x="57699" y="43022"/>
                    <a:pt x="57722" y="42950"/>
                  </a:cubicBezTo>
                  <a:lnTo>
                    <a:pt x="58473" y="40902"/>
                  </a:lnTo>
                  <a:cubicBezTo>
                    <a:pt x="58544" y="40664"/>
                    <a:pt x="58532" y="40390"/>
                    <a:pt x="58425" y="40176"/>
                  </a:cubicBezTo>
                  <a:lnTo>
                    <a:pt x="57318" y="37902"/>
                  </a:lnTo>
                  <a:cubicBezTo>
                    <a:pt x="57306" y="37878"/>
                    <a:pt x="57294" y="37819"/>
                    <a:pt x="57294" y="37771"/>
                  </a:cubicBezTo>
                  <a:lnTo>
                    <a:pt x="57258" y="34366"/>
                  </a:lnTo>
                  <a:cubicBezTo>
                    <a:pt x="57258" y="34306"/>
                    <a:pt x="57258" y="34247"/>
                    <a:pt x="57246" y="34187"/>
                  </a:cubicBezTo>
                  <a:lnTo>
                    <a:pt x="57139" y="33699"/>
                  </a:lnTo>
                  <a:cubicBezTo>
                    <a:pt x="57080" y="33413"/>
                    <a:pt x="56889" y="33175"/>
                    <a:pt x="56627" y="33044"/>
                  </a:cubicBezTo>
                  <a:cubicBezTo>
                    <a:pt x="56484" y="32985"/>
                    <a:pt x="56353" y="32949"/>
                    <a:pt x="56222" y="32949"/>
                  </a:cubicBezTo>
                  <a:cubicBezTo>
                    <a:pt x="56067" y="32949"/>
                    <a:pt x="55925" y="32997"/>
                    <a:pt x="55817" y="33092"/>
                  </a:cubicBezTo>
                  <a:lnTo>
                    <a:pt x="55627" y="33187"/>
                  </a:lnTo>
                  <a:cubicBezTo>
                    <a:pt x="55579" y="33219"/>
                    <a:pt x="55521" y="33235"/>
                    <a:pt x="55466" y="33235"/>
                  </a:cubicBezTo>
                  <a:cubicBezTo>
                    <a:pt x="55439" y="33235"/>
                    <a:pt x="55413" y="33231"/>
                    <a:pt x="55389" y="33223"/>
                  </a:cubicBezTo>
                  <a:cubicBezTo>
                    <a:pt x="55195" y="33159"/>
                    <a:pt x="54932" y="33128"/>
                    <a:pt x="54605" y="33128"/>
                  </a:cubicBezTo>
                  <a:cubicBezTo>
                    <a:pt x="53825" y="33128"/>
                    <a:pt x="52677" y="33304"/>
                    <a:pt x="51210" y="33640"/>
                  </a:cubicBezTo>
                  <a:cubicBezTo>
                    <a:pt x="50840" y="33724"/>
                    <a:pt x="50469" y="33762"/>
                    <a:pt x="50101" y="33762"/>
                  </a:cubicBezTo>
                  <a:cubicBezTo>
                    <a:pt x="47301" y="33762"/>
                    <a:pt x="44650" y="31563"/>
                    <a:pt x="43840" y="30806"/>
                  </a:cubicBezTo>
                  <a:cubicBezTo>
                    <a:pt x="43745" y="30723"/>
                    <a:pt x="43721" y="30604"/>
                    <a:pt x="43745" y="30484"/>
                  </a:cubicBezTo>
                  <a:lnTo>
                    <a:pt x="44566" y="27258"/>
                  </a:lnTo>
                  <a:cubicBezTo>
                    <a:pt x="44626" y="27032"/>
                    <a:pt x="44602" y="26782"/>
                    <a:pt x="44483" y="26567"/>
                  </a:cubicBezTo>
                  <a:lnTo>
                    <a:pt x="42887" y="23698"/>
                  </a:lnTo>
                  <a:cubicBezTo>
                    <a:pt x="42816" y="23567"/>
                    <a:pt x="42828" y="23400"/>
                    <a:pt x="42947" y="23293"/>
                  </a:cubicBezTo>
                  <a:lnTo>
                    <a:pt x="46352" y="20186"/>
                  </a:lnTo>
                  <a:lnTo>
                    <a:pt x="49186" y="18066"/>
                  </a:lnTo>
                  <a:cubicBezTo>
                    <a:pt x="49221" y="18042"/>
                    <a:pt x="49281" y="18007"/>
                    <a:pt x="49340" y="18007"/>
                  </a:cubicBezTo>
                  <a:lnTo>
                    <a:pt x="55055" y="17495"/>
                  </a:lnTo>
                  <a:cubicBezTo>
                    <a:pt x="55073" y="17488"/>
                    <a:pt x="55090" y="17485"/>
                    <a:pt x="55108" y="17485"/>
                  </a:cubicBezTo>
                  <a:cubicBezTo>
                    <a:pt x="55150" y="17485"/>
                    <a:pt x="55192" y="17502"/>
                    <a:pt x="55234" y="17519"/>
                  </a:cubicBezTo>
                  <a:lnTo>
                    <a:pt x="57794" y="18828"/>
                  </a:lnTo>
                  <a:cubicBezTo>
                    <a:pt x="57935" y="18909"/>
                    <a:pt x="58093" y="18938"/>
                    <a:pt x="58246" y="18938"/>
                  </a:cubicBezTo>
                  <a:cubicBezTo>
                    <a:pt x="58274" y="18938"/>
                    <a:pt x="58302" y="18937"/>
                    <a:pt x="58330" y="18935"/>
                  </a:cubicBezTo>
                  <a:lnTo>
                    <a:pt x="59580" y="18804"/>
                  </a:lnTo>
                  <a:cubicBezTo>
                    <a:pt x="59901" y="18769"/>
                    <a:pt x="60163" y="18578"/>
                    <a:pt x="60318" y="18304"/>
                  </a:cubicBezTo>
                  <a:cubicBezTo>
                    <a:pt x="60449" y="18042"/>
                    <a:pt x="60461" y="17709"/>
                    <a:pt x="60318" y="17435"/>
                  </a:cubicBezTo>
                  <a:lnTo>
                    <a:pt x="60151" y="17114"/>
                  </a:lnTo>
                  <a:cubicBezTo>
                    <a:pt x="60056" y="16959"/>
                    <a:pt x="59937" y="16816"/>
                    <a:pt x="59782" y="16733"/>
                  </a:cubicBezTo>
                  <a:lnTo>
                    <a:pt x="58270" y="15864"/>
                  </a:lnTo>
                  <a:cubicBezTo>
                    <a:pt x="58246" y="15852"/>
                    <a:pt x="58211" y="15828"/>
                    <a:pt x="58199" y="15804"/>
                  </a:cubicBezTo>
                  <a:lnTo>
                    <a:pt x="57770" y="15375"/>
                  </a:lnTo>
                  <a:cubicBezTo>
                    <a:pt x="57585" y="15190"/>
                    <a:pt x="57343" y="15101"/>
                    <a:pt x="57098" y="15101"/>
                  </a:cubicBezTo>
                  <a:cubicBezTo>
                    <a:pt x="57044" y="15101"/>
                    <a:pt x="56990" y="15105"/>
                    <a:pt x="56937" y="15114"/>
                  </a:cubicBezTo>
                  <a:lnTo>
                    <a:pt x="55639" y="15316"/>
                  </a:lnTo>
                  <a:cubicBezTo>
                    <a:pt x="55621" y="15319"/>
                    <a:pt x="55605" y="15321"/>
                    <a:pt x="55589" y="15321"/>
                  </a:cubicBezTo>
                  <a:cubicBezTo>
                    <a:pt x="55550" y="15321"/>
                    <a:pt x="55514" y="15312"/>
                    <a:pt x="55472" y="15304"/>
                  </a:cubicBezTo>
                  <a:lnTo>
                    <a:pt x="54734" y="15030"/>
                  </a:lnTo>
                  <a:cubicBezTo>
                    <a:pt x="54651" y="15006"/>
                    <a:pt x="54591" y="14947"/>
                    <a:pt x="54555" y="14875"/>
                  </a:cubicBezTo>
                  <a:lnTo>
                    <a:pt x="54282" y="14352"/>
                  </a:lnTo>
                  <a:cubicBezTo>
                    <a:pt x="54114" y="14032"/>
                    <a:pt x="53786" y="13844"/>
                    <a:pt x="53444" y="13844"/>
                  </a:cubicBezTo>
                  <a:cubicBezTo>
                    <a:pt x="53301" y="13844"/>
                    <a:pt x="53156" y="13877"/>
                    <a:pt x="53019" y="13947"/>
                  </a:cubicBezTo>
                  <a:lnTo>
                    <a:pt x="52769" y="14078"/>
                  </a:lnTo>
                  <a:cubicBezTo>
                    <a:pt x="52722" y="14101"/>
                    <a:pt x="52671" y="14113"/>
                    <a:pt x="52622" y="14113"/>
                  </a:cubicBezTo>
                  <a:cubicBezTo>
                    <a:pt x="52573" y="14113"/>
                    <a:pt x="52525" y="14101"/>
                    <a:pt x="52484" y="14078"/>
                  </a:cubicBezTo>
                  <a:lnTo>
                    <a:pt x="51841" y="13780"/>
                  </a:lnTo>
                  <a:cubicBezTo>
                    <a:pt x="51718" y="13721"/>
                    <a:pt x="51580" y="13691"/>
                    <a:pt x="51441" y="13691"/>
                  </a:cubicBezTo>
                  <a:cubicBezTo>
                    <a:pt x="51271" y="13691"/>
                    <a:pt x="51098" y="13736"/>
                    <a:pt x="50948" y="13828"/>
                  </a:cubicBezTo>
                  <a:cubicBezTo>
                    <a:pt x="50686" y="13994"/>
                    <a:pt x="50519" y="14292"/>
                    <a:pt x="50507" y="14602"/>
                  </a:cubicBezTo>
                  <a:lnTo>
                    <a:pt x="50483" y="15054"/>
                  </a:lnTo>
                  <a:cubicBezTo>
                    <a:pt x="50472" y="15125"/>
                    <a:pt x="50460" y="15197"/>
                    <a:pt x="50400" y="15256"/>
                  </a:cubicBezTo>
                  <a:cubicBezTo>
                    <a:pt x="50091" y="15602"/>
                    <a:pt x="49269" y="16411"/>
                    <a:pt x="48328" y="16614"/>
                  </a:cubicBezTo>
                  <a:cubicBezTo>
                    <a:pt x="48285" y="16622"/>
                    <a:pt x="48241" y="16626"/>
                    <a:pt x="48198" y="16626"/>
                  </a:cubicBezTo>
                  <a:cubicBezTo>
                    <a:pt x="47494" y="16626"/>
                    <a:pt x="46738" y="15597"/>
                    <a:pt x="46435" y="15137"/>
                  </a:cubicBezTo>
                  <a:cubicBezTo>
                    <a:pt x="46376" y="15054"/>
                    <a:pt x="46364" y="14959"/>
                    <a:pt x="46400" y="14875"/>
                  </a:cubicBezTo>
                  <a:cubicBezTo>
                    <a:pt x="46412" y="14780"/>
                    <a:pt x="46471" y="14709"/>
                    <a:pt x="46566" y="14661"/>
                  </a:cubicBezTo>
                  <a:lnTo>
                    <a:pt x="48317" y="13744"/>
                  </a:lnTo>
                  <a:cubicBezTo>
                    <a:pt x="48495" y="13637"/>
                    <a:pt x="48638" y="13482"/>
                    <a:pt x="48733" y="13292"/>
                  </a:cubicBezTo>
                  <a:lnTo>
                    <a:pt x="49805" y="10923"/>
                  </a:lnTo>
                  <a:cubicBezTo>
                    <a:pt x="49852" y="10827"/>
                    <a:pt x="49864" y="10720"/>
                    <a:pt x="49876" y="10613"/>
                  </a:cubicBezTo>
                  <a:lnTo>
                    <a:pt x="49971" y="9649"/>
                  </a:lnTo>
                  <a:cubicBezTo>
                    <a:pt x="49995" y="9351"/>
                    <a:pt x="49876" y="9065"/>
                    <a:pt x="49674" y="8875"/>
                  </a:cubicBezTo>
                  <a:cubicBezTo>
                    <a:pt x="49496" y="8717"/>
                    <a:pt x="49278" y="8624"/>
                    <a:pt x="49039" y="8624"/>
                  </a:cubicBezTo>
                  <a:cubicBezTo>
                    <a:pt x="48989" y="8624"/>
                    <a:pt x="48939" y="8628"/>
                    <a:pt x="48888" y="8637"/>
                  </a:cubicBezTo>
                  <a:lnTo>
                    <a:pt x="48150" y="8756"/>
                  </a:lnTo>
                  <a:cubicBezTo>
                    <a:pt x="48130" y="8758"/>
                    <a:pt x="48111" y="8760"/>
                    <a:pt x="48092" y="8760"/>
                  </a:cubicBezTo>
                  <a:cubicBezTo>
                    <a:pt x="48032" y="8760"/>
                    <a:pt x="47975" y="8744"/>
                    <a:pt x="47912" y="8708"/>
                  </a:cubicBezTo>
                  <a:lnTo>
                    <a:pt x="47185" y="8232"/>
                  </a:lnTo>
                  <a:cubicBezTo>
                    <a:pt x="47029" y="8132"/>
                    <a:pt x="46851" y="8083"/>
                    <a:pt x="46674" y="8083"/>
                  </a:cubicBezTo>
                  <a:cubicBezTo>
                    <a:pt x="46556" y="8083"/>
                    <a:pt x="46438" y="8105"/>
                    <a:pt x="46328" y="8148"/>
                  </a:cubicBezTo>
                  <a:lnTo>
                    <a:pt x="46126" y="8220"/>
                  </a:lnTo>
                  <a:cubicBezTo>
                    <a:pt x="46089" y="8229"/>
                    <a:pt x="46050" y="8235"/>
                    <a:pt x="46011" y="8235"/>
                  </a:cubicBezTo>
                  <a:cubicBezTo>
                    <a:pt x="45949" y="8235"/>
                    <a:pt x="45886" y="8221"/>
                    <a:pt x="45828" y="8184"/>
                  </a:cubicBezTo>
                  <a:cubicBezTo>
                    <a:pt x="45745" y="8125"/>
                    <a:pt x="45685" y="8041"/>
                    <a:pt x="45673" y="7934"/>
                  </a:cubicBezTo>
                  <a:lnTo>
                    <a:pt x="45447" y="5839"/>
                  </a:lnTo>
                  <a:cubicBezTo>
                    <a:pt x="45435" y="5684"/>
                    <a:pt x="45507" y="5553"/>
                    <a:pt x="45638" y="5493"/>
                  </a:cubicBezTo>
                  <a:lnTo>
                    <a:pt x="49079" y="3957"/>
                  </a:lnTo>
                  <a:cubicBezTo>
                    <a:pt x="49120" y="3940"/>
                    <a:pt x="49168" y="3931"/>
                    <a:pt x="49215" y="3931"/>
                  </a:cubicBezTo>
                  <a:cubicBezTo>
                    <a:pt x="49263" y="3931"/>
                    <a:pt x="49311" y="3940"/>
                    <a:pt x="49352" y="3957"/>
                  </a:cubicBezTo>
                  <a:lnTo>
                    <a:pt x="51817" y="5124"/>
                  </a:lnTo>
                  <a:cubicBezTo>
                    <a:pt x="51948" y="5176"/>
                    <a:pt x="52078" y="5210"/>
                    <a:pt x="52214" y="5210"/>
                  </a:cubicBezTo>
                  <a:cubicBezTo>
                    <a:pt x="52263" y="5210"/>
                    <a:pt x="52314" y="5205"/>
                    <a:pt x="52365" y="5196"/>
                  </a:cubicBezTo>
                  <a:lnTo>
                    <a:pt x="62366" y="3600"/>
                  </a:lnTo>
                  <a:cubicBezTo>
                    <a:pt x="62385" y="3598"/>
                    <a:pt x="62404" y="3596"/>
                    <a:pt x="62423" y="3596"/>
                  </a:cubicBezTo>
                  <a:close/>
                  <a:moveTo>
                    <a:pt x="62475" y="2955"/>
                  </a:moveTo>
                  <a:cubicBezTo>
                    <a:pt x="62422" y="2955"/>
                    <a:pt x="62370" y="2959"/>
                    <a:pt x="62318" y="2969"/>
                  </a:cubicBezTo>
                  <a:lnTo>
                    <a:pt x="52317" y="4553"/>
                  </a:lnTo>
                  <a:cubicBezTo>
                    <a:pt x="52300" y="4560"/>
                    <a:pt x="52281" y="4563"/>
                    <a:pt x="52262" y="4563"/>
                  </a:cubicBezTo>
                  <a:cubicBezTo>
                    <a:pt x="52217" y="4563"/>
                    <a:pt x="52169" y="4546"/>
                    <a:pt x="52127" y="4529"/>
                  </a:cubicBezTo>
                  <a:lnTo>
                    <a:pt x="49674" y="3362"/>
                  </a:lnTo>
                  <a:cubicBezTo>
                    <a:pt x="49543" y="3303"/>
                    <a:pt x="49409" y="3273"/>
                    <a:pt x="49275" y="3273"/>
                  </a:cubicBezTo>
                  <a:cubicBezTo>
                    <a:pt x="49141" y="3273"/>
                    <a:pt x="49007" y="3303"/>
                    <a:pt x="48876" y="3362"/>
                  </a:cubicBezTo>
                  <a:lnTo>
                    <a:pt x="45411" y="4946"/>
                  </a:lnTo>
                  <a:cubicBezTo>
                    <a:pt x="45042" y="5124"/>
                    <a:pt x="44816" y="5505"/>
                    <a:pt x="44864" y="5910"/>
                  </a:cubicBezTo>
                  <a:lnTo>
                    <a:pt x="45090" y="8006"/>
                  </a:lnTo>
                  <a:cubicBezTo>
                    <a:pt x="45114" y="8291"/>
                    <a:pt x="45280" y="8565"/>
                    <a:pt x="45530" y="8708"/>
                  </a:cubicBezTo>
                  <a:cubicBezTo>
                    <a:pt x="45678" y="8799"/>
                    <a:pt x="45851" y="8845"/>
                    <a:pt x="46021" y="8845"/>
                  </a:cubicBezTo>
                  <a:cubicBezTo>
                    <a:pt x="46140" y="8845"/>
                    <a:pt x="46257" y="8823"/>
                    <a:pt x="46364" y="8779"/>
                  </a:cubicBezTo>
                  <a:lnTo>
                    <a:pt x="46554" y="8708"/>
                  </a:lnTo>
                  <a:cubicBezTo>
                    <a:pt x="46594" y="8690"/>
                    <a:pt x="46633" y="8683"/>
                    <a:pt x="46671" y="8683"/>
                  </a:cubicBezTo>
                  <a:cubicBezTo>
                    <a:pt x="46737" y="8683"/>
                    <a:pt x="46799" y="8706"/>
                    <a:pt x="46852" y="8744"/>
                  </a:cubicBezTo>
                  <a:lnTo>
                    <a:pt x="47590" y="9220"/>
                  </a:lnTo>
                  <a:cubicBezTo>
                    <a:pt x="47736" y="9311"/>
                    <a:pt x="47910" y="9367"/>
                    <a:pt x="48090" y="9367"/>
                  </a:cubicBezTo>
                  <a:cubicBezTo>
                    <a:pt x="48145" y="9367"/>
                    <a:pt x="48201" y="9362"/>
                    <a:pt x="48257" y="9351"/>
                  </a:cubicBezTo>
                  <a:lnTo>
                    <a:pt x="48983" y="9232"/>
                  </a:lnTo>
                  <a:cubicBezTo>
                    <a:pt x="49001" y="9230"/>
                    <a:pt x="49018" y="9229"/>
                    <a:pt x="49035" y="9229"/>
                  </a:cubicBezTo>
                  <a:cubicBezTo>
                    <a:pt x="49124" y="9229"/>
                    <a:pt x="49209" y="9255"/>
                    <a:pt x="49269" y="9315"/>
                  </a:cubicBezTo>
                  <a:cubicBezTo>
                    <a:pt x="49340" y="9375"/>
                    <a:pt x="49388" y="9482"/>
                    <a:pt x="49376" y="9589"/>
                  </a:cubicBezTo>
                  <a:lnTo>
                    <a:pt x="49281" y="10553"/>
                  </a:lnTo>
                  <a:cubicBezTo>
                    <a:pt x="49281" y="10589"/>
                    <a:pt x="49269" y="10625"/>
                    <a:pt x="49257" y="10661"/>
                  </a:cubicBezTo>
                  <a:lnTo>
                    <a:pt x="48186" y="13030"/>
                  </a:lnTo>
                  <a:cubicBezTo>
                    <a:pt x="48150" y="13089"/>
                    <a:pt x="48090" y="13149"/>
                    <a:pt x="48031" y="13173"/>
                  </a:cubicBezTo>
                  <a:lnTo>
                    <a:pt x="46281" y="14101"/>
                  </a:lnTo>
                  <a:cubicBezTo>
                    <a:pt x="46042" y="14221"/>
                    <a:pt x="45864" y="14435"/>
                    <a:pt x="45804" y="14697"/>
                  </a:cubicBezTo>
                  <a:cubicBezTo>
                    <a:pt x="45721" y="14947"/>
                    <a:pt x="45769" y="15209"/>
                    <a:pt x="45923" y="15435"/>
                  </a:cubicBezTo>
                  <a:cubicBezTo>
                    <a:pt x="46462" y="16276"/>
                    <a:pt x="47255" y="17205"/>
                    <a:pt x="48161" y="17205"/>
                  </a:cubicBezTo>
                  <a:cubicBezTo>
                    <a:pt x="48255" y="17205"/>
                    <a:pt x="48351" y="17195"/>
                    <a:pt x="48447" y="17173"/>
                  </a:cubicBezTo>
                  <a:cubicBezTo>
                    <a:pt x="49555" y="16935"/>
                    <a:pt x="50483" y="16018"/>
                    <a:pt x="50841" y="15625"/>
                  </a:cubicBezTo>
                  <a:cubicBezTo>
                    <a:pt x="50995" y="15471"/>
                    <a:pt x="51067" y="15256"/>
                    <a:pt x="51079" y="15030"/>
                  </a:cubicBezTo>
                  <a:lnTo>
                    <a:pt x="51103" y="14590"/>
                  </a:lnTo>
                  <a:cubicBezTo>
                    <a:pt x="51114" y="14482"/>
                    <a:pt x="51174" y="14375"/>
                    <a:pt x="51257" y="14316"/>
                  </a:cubicBezTo>
                  <a:cubicBezTo>
                    <a:pt x="51314" y="14284"/>
                    <a:pt x="51370" y="14270"/>
                    <a:pt x="51427" y="14270"/>
                  </a:cubicBezTo>
                  <a:cubicBezTo>
                    <a:pt x="51478" y="14270"/>
                    <a:pt x="51528" y="14281"/>
                    <a:pt x="51579" y="14304"/>
                  </a:cubicBezTo>
                  <a:lnTo>
                    <a:pt x="52210" y="14602"/>
                  </a:lnTo>
                  <a:cubicBezTo>
                    <a:pt x="52338" y="14660"/>
                    <a:pt x="52477" y="14689"/>
                    <a:pt x="52615" y="14689"/>
                  </a:cubicBezTo>
                  <a:cubicBezTo>
                    <a:pt x="52760" y="14689"/>
                    <a:pt x="52903" y="14657"/>
                    <a:pt x="53031" y="14590"/>
                  </a:cubicBezTo>
                  <a:lnTo>
                    <a:pt x="53281" y="14459"/>
                  </a:lnTo>
                  <a:cubicBezTo>
                    <a:pt x="53332" y="14433"/>
                    <a:pt x="53385" y="14421"/>
                    <a:pt x="53436" y="14421"/>
                  </a:cubicBezTo>
                  <a:cubicBezTo>
                    <a:pt x="53555" y="14421"/>
                    <a:pt x="53667" y="14485"/>
                    <a:pt x="53734" y="14602"/>
                  </a:cubicBezTo>
                  <a:lnTo>
                    <a:pt x="53996" y="15125"/>
                  </a:lnTo>
                  <a:cubicBezTo>
                    <a:pt x="54115" y="15352"/>
                    <a:pt x="54293" y="15506"/>
                    <a:pt x="54520" y="15590"/>
                  </a:cubicBezTo>
                  <a:lnTo>
                    <a:pt x="55270" y="15852"/>
                  </a:lnTo>
                  <a:cubicBezTo>
                    <a:pt x="55367" y="15892"/>
                    <a:pt x="55476" y="15911"/>
                    <a:pt x="55588" y="15911"/>
                  </a:cubicBezTo>
                  <a:cubicBezTo>
                    <a:pt x="55640" y="15911"/>
                    <a:pt x="55693" y="15907"/>
                    <a:pt x="55746" y="15899"/>
                  </a:cubicBezTo>
                  <a:lnTo>
                    <a:pt x="57032" y="15685"/>
                  </a:lnTo>
                  <a:cubicBezTo>
                    <a:pt x="57051" y="15681"/>
                    <a:pt x="57070" y="15679"/>
                    <a:pt x="57089" y="15679"/>
                  </a:cubicBezTo>
                  <a:cubicBezTo>
                    <a:pt x="57176" y="15679"/>
                    <a:pt x="57259" y="15721"/>
                    <a:pt x="57318" y="15780"/>
                  </a:cubicBezTo>
                  <a:lnTo>
                    <a:pt x="57746" y="16209"/>
                  </a:lnTo>
                  <a:cubicBezTo>
                    <a:pt x="57806" y="16280"/>
                    <a:pt x="57889" y="16328"/>
                    <a:pt x="57961" y="16376"/>
                  </a:cubicBezTo>
                  <a:lnTo>
                    <a:pt x="59461" y="17233"/>
                  </a:lnTo>
                  <a:cubicBezTo>
                    <a:pt x="59520" y="17269"/>
                    <a:pt x="59568" y="17316"/>
                    <a:pt x="59592" y="17376"/>
                  </a:cubicBezTo>
                  <a:lnTo>
                    <a:pt x="59758" y="17685"/>
                  </a:lnTo>
                  <a:cubicBezTo>
                    <a:pt x="59818" y="17792"/>
                    <a:pt x="59818" y="17888"/>
                    <a:pt x="59758" y="17995"/>
                  </a:cubicBezTo>
                  <a:cubicBezTo>
                    <a:pt x="59711" y="18102"/>
                    <a:pt x="59616" y="18162"/>
                    <a:pt x="59508" y="18173"/>
                  </a:cubicBezTo>
                  <a:lnTo>
                    <a:pt x="58258" y="18304"/>
                  </a:lnTo>
                  <a:cubicBezTo>
                    <a:pt x="58237" y="18311"/>
                    <a:pt x="58217" y="18314"/>
                    <a:pt x="58198" y="18314"/>
                  </a:cubicBezTo>
                  <a:cubicBezTo>
                    <a:pt x="58152" y="18314"/>
                    <a:pt x="58110" y="18297"/>
                    <a:pt x="58068" y="18281"/>
                  </a:cubicBezTo>
                  <a:lnTo>
                    <a:pt x="55508" y="16971"/>
                  </a:lnTo>
                  <a:cubicBezTo>
                    <a:pt x="55367" y="16890"/>
                    <a:pt x="55218" y="16861"/>
                    <a:pt x="55067" y="16861"/>
                  </a:cubicBezTo>
                  <a:cubicBezTo>
                    <a:pt x="55039" y="16861"/>
                    <a:pt x="55012" y="16862"/>
                    <a:pt x="54984" y="16864"/>
                  </a:cubicBezTo>
                  <a:lnTo>
                    <a:pt x="49269" y="17388"/>
                  </a:lnTo>
                  <a:cubicBezTo>
                    <a:pt x="49102" y="17400"/>
                    <a:pt x="48924" y="17459"/>
                    <a:pt x="48793" y="17566"/>
                  </a:cubicBezTo>
                  <a:lnTo>
                    <a:pt x="45959" y="19674"/>
                  </a:lnTo>
                  <a:cubicBezTo>
                    <a:pt x="45935" y="19697"/>
                    <a:pt x="45923" y="19721"/>
                    <a:pt x="45888" y="19733"/>
                  </a:cubicBezTo>
                  <a:lnTo>
                    <a:pt x="42494" y="22829"/>
                  </a:lnTo>
                  <a:cubicBezTo>
                    <a:pt x="42173" y="23115"/>
                    <a:pt x="42090" y="23591"/>
                    <a:pt x="42304" y="23984"/>
                  </a:cubicBezTo>
                  <a:lnTo>
                    <a:pt x="43899" y="26853"/>
                  </a:lnTo>
                  <a:cubicBezTo>
                    <a:pt x="43935" y="26924"/>
                    <a:pt x="43935" y="27020"/>
                    <a:pt x="43923" y="27091"/>
                  </a:cubicBezTo>
                  <a:lnTo>
                    <a:pt x="43102" y="30318"/>
                  </a:lnTo>
                  <a:cubicBezTo>
                    <a:pt x="43030" y="30663"/>
                    <a:pt x="43137" y="31008"/>
                    <a:pt x="43387" y="31246"/>
                  </a:cubicBezTo>
                  <a:cubicBezTo>
                    <a:pt x="44258" y="32033"/>
                    <a:pt x="47057" y="34361"/>
                    <a:pt x="50072" y="34361"/>
                  </a:cubicBezTo>
                  <a:cubicBezTo>
                    <a:pt x="50480" y="34361"/>
                    <a:pt x="50893" y="34318"/>
                    <a:pt x="51305" y="34223"/>
                  </a:cubicBezTo>
                  <a:cubicBezTo>
                    <a:pt x="53044" y="33822"/>
                    <a:pt x="54030" y="33724"/>
                    <a:pt x="54581" y="33724"/>
                  </a:cubicBezTo>
                  <a:cubicBezTo>
                    <a:pt x="54898" y="33724"/>
                    <a:pt x="55071" y="33756"/>
                    <a:pt x="55163" y="33782"/>
                  </a:cubicBezTo>
                  <a:cubicBezTo>
                    <a:pt x="55251" y="33813"/>
                    <a:pt x="55341" y="33828"/>
                    <a:pt x="55430" y="33828"/>
                  </a:cubicBezTo>
                  <a:cubicBezTo>
                    <a:pt x="55583" y="33828"/>
                    <a:pt x="55735" y="33786"/>
                    <a:pt x="55877" y="33711"/>
                  </a:cubicBezTo>
                  <a:lnTo>
                    <a:pt x="56067" y="33604"/>
                  </a:lnTo>
                  <a:cubicBezTo>
                    <a:pt x="56118" y="33572"/>
                    <a:pt x="56175" y="33558"/>
                    <a:pt x="56229" y="33558"/>
                  </a:cubicBezTo>
                  <a:cubicBezTo>
                    <a:pt x="56278" y="33558"/>
                    <a:pt x="56326" y="33569"/>
                    <a:pt x="56365" y="33592"/>
                  </a:cubicBezTo>
                  <a:cubicBezTo>
                    <a:pt x="56460" y="33640"/>
                    <a:pt x="56532" y="33723"/>
                    <a:pt x="56544" y="33830"/>
                  </a:cubicBezTo>
                  <a:lnTo>
                    <a:pt x="56651" y="34318"/>
                  </a:lnTo>
                  <a:lnTo>
                    <a:pt x="56651" y="34378"/>
                  </a:lnTo>
                  <a:lnTo>
                    <a:pt x="56687" y="37795"/>
                  </a:lnTo>
                  <a:cubicBezTo>
                    <a:pt x="56687" y="37926"/>
                    <a:pt x="56710" y="38069"/>
                    <a:pt x="56770" y="38188"/>
                  </a:cubicBezTo>
                  <a:lnTo>
                    <a:pt x="57877" y="40450"/>
                  </a:lnTo>
                  <a:cubicBezTo>
                    <a:pt x="57913" y="40533"/>
                    <a:pt x="57913" y="40617"/>
                    <a:pt x="57889" y="40712"/>
                  </a:cubicBezTo>
                  <a:lnTo>
                    <a:pt x="57139" y="42760"/>
                  </a:lnTo>
                  <a:cubicBezTo>
                    <a:pt x="57068" y="42986"/>
                    <a:pt x="57068" y="43224"/>
                    <a:pt x="57163" y="43427"/>
                  </a:cubicBezTo>
                  <a:lnTo>
                    <a:pt x="58723" y="47451"/>
                  </a:lnTo>
                  <a:cubicBezTo>
                    <a:pt x="58746" y="47522"/>
                    <a:pt x="58746" y="47618"/>
                    <a:pt x="58723" y="47689"/>
                  </a:cubicBezTo>
                  <a:lnTo>
                    <a:pt x="57758" y="50332"/>
                  </a:lnTo>
                  <a:cubicBezTo>
                    <a:pt x="57639" y="50654"/>
                    <a:pt x="57711" y="51011"/>
                    <a:pt x="57913" y="51261"/>
                  </a:cubicBezTo>
                  <a:lnTo>
                    <a:pt x="58889" y="52416"/>
                  </a:lnTo>
                  <a:cubicBezTo>
                    <a:pt x="59080" y="52642"/>
                    <a:pt x="59330" y="52761"/>
                    <a:pt x="59616" y="52761"/>
                  </a:cubicBezTo>
                  <a:cubicBezTo>
                    <a:pt x="59627" y="52761"/>
                    <a:pt x="59639" y="52761"/>
                    <a:pt x="59699" y="52737"/>
                  </a:cubicBezTo>
                  <a:cubicBezTo>
                    <a:pt x="59985" y="52737"/>
                    <a:pt x="60258" y="52594"/>
                    <a:pt x="60437" y="52356"/>
                  </a:cubicBezTo>
                  <a:lnTo>
                    <a:pt x="64259" y="47225"/>
                  </a:lnTo>
                  <a:cubicBezTo>
                    <a:pt x="64283" y="47177"/>
                    <a:pt x="64307" y="47153"/>
                    <a:pt x="64330" y="47106"/>
                  </a:cubicBezTo>
                  <a:lnTo>
                    <a:pt x="69069" y="38271"/>
                  </a:lnTo>
                  <a:cubicBezTo>
                    <a:pt x="69081" y="38247"/>
                    <a:pt x="69093" y="38223"/>
                    <a:pt x="69105" y="38212"/>
                  </a:cubicBezTo>
                  <a:lnTo>
                    <a:pt x="72355" y="34378"/>
                  </a:lnTo>
                  <a:cubicBezTo>
                    <a:pt x="72593" y="34104"/>
                    <a:pt x="72629" y="33699"/>
                    <a:pt x="72474" y="33354"/>
                  </a:cubicBezTo>
                  <a:lnTo>
                    <a:pt x="64878" y="18114"/>
                  </a:lnTo>
                  <a:cubicBezTo>
                    <a:pt x="64866" y="18066"/>
                    <a:pt x="64854" y="18042"/>
                    <a:pt x="64854" y="17995"/>
                  </a:cubicBezTo>
                  <a:lnTo>
                    <a:pt x="63402" y="3803"/>
                  </a:lnTo>
                  <a:cubicBezTo>
                    <a:pt x="63390" y="3541"/>
                    <a:pt x="63259" y="3303"/>
                    <a:pt x="63045" y="3148"/>
                  </a:cubicBezTo>
                  <a:cubicBezTo>
                    <a:pt x="62884" y="3025"/>
                    <a:pt x="62678" y="2955"/>
                    <a:pt x="62475" y="2955"/>
                  </a:cubicBezTo>
                  <a:close/>
                  <a:moveTo>
                    <a:pt x="27341" y="619"/>
                  </a:moveTo>
                  <a:cubicBezTo>
                    <a:pt x="27356" y="619"/>
                    <a:pt x="27370" y="621"/>
                    <a:pt x="27385" y="624"/>
                  </a:cubicBezTo>
                  <a:lnTo>
                    <a:pt x="36125" y="2029"/>
                  </a:lnTo>
                  <a:cubicBezTo>
                    <a:pt x="36220" y="2040"/>
                    <a:pt x="36303" y="2088"/>
                    <a:pt x="36351" y="2160"/>
                  </a:cubicBezTo>
                  <a:cubicBezTo>
                    <a:pt x="36398" y="2231"/>
                    <a:pt x="36410" y="2326"/>
                    <a:pt x="36398" y="2410"/>
                  </a:cubicBezTo>
                  <a:lnTo>
                    <a:pt x="35779" y="5136"/>
                  </a:lnTo>
                  <a:cubicBezTo>
                    <a:pt x="35767" y="5243"/>
                    <a:pt x="35696" y="5327"/>
                    <a:pt x="35589" y="5374"/>
                  </a:cubicBezTo>
                  <a:lnTo>
                    <a:pt x="33446" y="6231"/>
                  </a:lnTo>
                  <a:cubicBezTo>
                    <a:pt x="33374" y="6267"/>
                    <a:pt x="33303" y="6315"/>
                    <a:pt x="33243" y="6351"/>
                  </a:cubicBezTo>
                  <a:lnTo>
                    <a:pt x="31541" y="7625"/>
                  </a:lnTo>
                  <a:cubicBezTo>
                    <a:pt x="31493" y="7648"/>
                    <a:pt x="31457" y="7684"/>
                    <a:pt x="31422" y="7720"/>
                  </a:cubicBezTo>
                  <a:lnTo>
                    <a:pt x="29743" y="9470"/>
                  </a:lnTo>
                  <a:cubicBezTo>
                    <a:pt x="29695" y="9506"/>
                    <a:pt x="29636" y="9541"/>
                    <a:pt x="29576" y="9553"/>
                  </a:cubicBezTo>
                  <a:lnTo>
                    <a:pt x="20623" y="11446"/>
                  </a:lnTo>
                  <a:cubicBezTo>
                    <a:pt x="20361" y="11506"/>
                    <a:pt x="20158" y="11637"/>
                    <a:pt x="20027" y="11851"/>
                  </a:cubicBezTo>
                  <a:lnTo>
                    <a:pt x="17956" y="14911"/>
                  </a:lnTo>
                  <a:lnTo>
                    <a:pt x="16765" y="16638"/>
                  </a:lnTo>
                  <a:cubicBezTo>
                    <a:pt x="16598" y="16876"/>
                    <a:pt x="16551" y="17161"/>
                    <a:pt x="16634" y="17423"/>
                  </a:cubicBezTo>
                  <a:lnTo>
                    <a:pt x="17527" y="20721"/>
                  </a:lnTo>
                  <a:cubicBezTo>
                    <a:pt x="17551" y="20817"/>
                    <a:pt x="17527" y="20924"/>
                    <a:pt x="17467" y="21019"/>
                  </a:cubicBezTo>
                  <a:lnTo>
                    <a:pt x="16955" y="21638"/>
                  </a:lnTo>
                  <a:cubicBezTo>
                    <a:pt x="16899" y="21719"/>
                    <a:pt x="16803" y="21762"/>
                    <a:pt x="16707" y="21762"/>
                  </a:cubicBezTo>
                  <a:cubicBezTo>
                    <a:pt x="16662" y="21762"/>
                    <a:pt x="16616" y="21752"/>
                    <a:pt x="16574" y="21733"/>
                  </a:cubicBezTo>
                  <a:lnTo>
                    <a:pt x="15705" y="21340"/>
                  </a:lnTo>
                  <a:cubicBezTo>
                    <a:pt x="15681" y="21329"/>
                    <a:pt x="15646" y="21329"/>
                    <a:pt x="15622" y="21317"/>
                  </a:cubicBezTo>
                  <a:lnTo>
                    <a:pt x="12062" y="20102"/>
                  </a:lnTo>
                  <a:cubicBezTo>
                    <a:pt x="11968" y="20069"/>
                    <a:pt x="11866" y="20051"/>
                    <a:pt x="11763" y="20051"/>
                  </a:cubicBezTo>
                  <a:cubicBezTo>
                    <a:pt x="11644" y="20051"/>
                    <a:pt x="11522" y="20075"/>
                    <a:pt x="11407" y="20126"/>
                  </a:cubicBezTo>
                  <a:lnTo>
                    <a:pt x="9859" y="20745"/>
                  </a:lnTo>
                  <a:cubicBezTo>
                    <a:pt x="9574" y="20852"/>
                    <a:pt x="9359" y="21102"/>
                    <a:pt x="9300" y="21412"/>
                  </a:cubicBezTo>
                  <a:lnTo>
                    <a:pt x="9085" y="22400"/>
                  </a:lnTo>
                  <a:cubicBezTo>
                    <a:pt x="9014" y="22710"/>
                    <a:pt x="9121" y="23043"/>
                    <a:pt x="9335" y="23257"/>
                  </a:cubicBezTo>
                  <a:cubicBezTo>
                    <a:pt x="9517" y="23439"/>
                    <a:pt x="9769" y="23537"/>
                    <a:pt x="10022" y="23537"/>
                  </a:cubicBezTo>
                  <a:cubicBezTo>
                    <a:pt x="10083" y="23537"/>
                    <a:pt x="10144" y="23531"/>
                    <a:pt x="10205" y="23519"/>
                  </a:cubicBezTo>
                  <a:lnTo>
                    <a:pt x="11502" y="23245"/>
                  </a:lnTo>
                  <a:cubicBezTo>
                    <a:pt x="11530" y="23237"/>
                    <a:pt x="11557" y="23233"/>
                    <a:pt x="11584" y="23233"/>
                  </a:cubicBezTo>
                  <a:cubicBezTo>
                    <a:pt x="11709" y="23233"/>
                    <a:pt x="11822" y="23318"/>
                    <a:pt x="11871" y="23436"/>
                  </a:cubicBezTo>
                  <a:lnTo>
                    <a:pt x="12241" y="24377"/>
                  </a:lnTo>
                  <a:cubicBezTo>
                    <a:pt x="12276" y="24472"/>
                    <a:pt x="12276" y="24555"/>
                    <a:pt x="12229" y="24650"/>
                  </a:cubicBezTo>
                  <a:lnTo>
                    <a:pt x="11502" y="26091"/>
                  </a:lnTo>
                  <a:cubicBezTo>
                    <a:pt x="11395" y="26282"/>
                    <a:pt x="11360" y="26508"/>
                    <a:pt x="11407" y="26710"/>
                  </a:cubicBezTo>
                  <a:cubicBezTo>
                    <a:pt x="11407" y="26734"/>
                    <a:pt x="11419" y="26746"/>
                    <a:pt x="11419" y="26758"/>
                  </a:cubicBezTo>
                  <a:lnTo>
                    <a:pt x="12348" y="29270"/>
                  </a:lnTo>
                  <a:cubicBezTo>
                    <a:pt x="12419" y="29591"/>
                    <a:pt x="12645" y="29842"/>
                    <a:pt x="12943" y="29949"/>
                  </a:cubicBezTo>
                  <a:lnTo>
                    <a:pt x="13979" y="30627"/>
                  </a:lnTo>
                  <a:cubicBezTo>
                    <a:pt x="14003" y="30639"/>
                    <a:pt x="14027" y="30639"/>
                    <a:pt x="14062" y="30663"/>
                  </a:cubicBezTo>
                  <a:cubicBezTo>
                    <a:pt x="14148" y="30689"/>
                    <a:pt x="14221" y="30708"/>
                    <a:pt x="14300" y="30708"/>
                  </a:cubicBezTo>
                  <a:cubicBezTo>
                    <a:pt x="14331" y="30708"/>
                    <a:pt x="14362" y="30705"/>
                    <a:pt x="14396" y="30699"/>
                  </a:cubicBezTo>
                  <a:lnTo>
                    <a:pt x="15812" y="30604"/>
                  </a:lnTo>
                  <a:cubicBezTo>
                    <a:pt x="16027" y="30580"/>
                    <a:pt x="16229" y="30496"/>
                    <a:pt x="16384" y="30365"/>
                  </a:cubicBezTo>
                  <a:lnTo>
                    <a:pt x="17848" y="29044"/>
                  </a:lnTo>
                  <a:cubicBezTo>
                    <a:pt x="17896" y="29008"/>
                    <a:pt x="17944" y="28984"/>
                    <a:pt x="18003" y="28960"/>
                  </a:cubicBezTo>
                  <a:lnTo>
                    <a:pt x="18146" y="28937"/>
                  </a:lnTo>
                  <a:lnTo>
                    <a:pt x="18146" y="28937"/>
                  </a:lnTo>
                  <a:cubicBezTo>
                    <a:pt x="18134" y="28996"/>
                    <a:pt x="18134" y="29068"/>
                    <a:pt x="18134" y="29127"/>
                  </a:cubicBezTo>
                  <a:cubicBezTo>
                    <a:pt x="18134" y="29425"/>
                    <a:pt x="18289" y="29699"/>
                    <a:pt x="18527" y="29877"/>
                  </a:cubicBezTo>
                  <a:lnTo>
                    <a:pt x="18646" y="29961"/>
                  </a:lnTo>
                  <a:cubicBezTo>
                    <a:pt x="18789" y="30068"/>
                    <a:pt x="18968" y="30127"/>
                    <a:pt x="19146" y="30139"/>
                  </a:cubicBezTo>
                  <a:lnTo>
                    <a:pt x="21230" y="30223"/>
                  </a:lnTo>
                  <a:cubicBezTo>
                    <a:pt x="21301" y="30223"/>
                    <a:pt x="21385" y="30270"/>
                    <a:pt x="21444" y="30318"/>
                  </a:cubicBezTo>
                  <a:lnTo>
                    <a:pt x="22456" y="31223"/>
                  </a:lnTo>
                  <a:cubicBezTo>
                    <a:pt x="22551" y="31330"/>
                    <a:pt x="22706" y="31401"/>
                    <a:pt x="22849" y="31449"/>
                  </a:cubicBezTo>
                  <a:lnTo>
                    <a:pt x="27171" y="32509"/>
                  </a:lnTo>
                  <a:cubicBezTo>
                    <a:pt x="27278" y="32532"/>
                    <a:pt x="27350" y="32592"/>
                    <a:pt x="27397" y="32687"/>
                  </a:cubicBezTo>
                  <a:lnTo>
                    <a:pt x="28088" y="34116"/>
                  </a:lnTo>
                  <a:cubicBezTo>
                    <a:pt x="28124" y="34175"/>
                    <a:pt x="28147" y="34235"/>
                    <a:pt x="28195" y="34271"/>
                  </a:cubicBezTo>
                  <a:lnTo>
                    <a:pt x="29600" y="36080"/>
                  </a:lnTo>
                  <a:cubicBezTo>
                    <a:pt x="29695" y="36223"/>
                    <a:pt x="29850" y="36330"/>
                    <a:pt x="30029" y="36390"/>
                  </a:cubicBezTo>
                  <a:lnTo>
                    <a:pt x="34255" y="37842"/>
                  </a:lnTo>
                  <a:cubicBezTo>
                    <a:pt x="34386" y="37890"/>
                    <a:pt x="34458" y="38009"/>
                    <a:pt x="34481" y="38128"/>
                  </a:cubicBezTo>
                  <a:cubicBezTo>
                    <a:pt x="34565" y="39438"/>
                    <a:pt x="33708" y="40498"/>
                    <a:pt x="33327" y="40902"/>
                  </a:cubicBezTo>
                  <a:cubicBezTo>
                    <a:pt x="33184" y="41069"/>
                    <a:pt x="33088" y="41271"/>
                    <a:pt x="33077" y="41510"/>
                  </a:cubicBezTo>
                  <a:cubicBezTo>
                    <a:pt x="33005" y="43665"/>
                    <a:pt x="32338" y="45081"/>
                    <a:pt x="32136" y="45474"/>
                  </a:cubicBezTo>
                  <a:cubicBezTo>
                    <a:pt x="32112" y="45510"/>
                    <a:pt x="32064" y="45558"/>
                    <a:pt x="32017" y="45582"/>
                  </a:cubicBezTo>
                  <a:lnTo>
                    <a:pt x="29433" y="47189"/>
                  </a:lnTo>
                  <a:cubicBezTo>
                    <a:pt x="29255" y="47308"/>
                    <a:pt x="29124" y="47475"/>
                    <a:pt x="29040" y="47689"/>
                  </a:cubicBezTo>
                  <a:lnTo>
                    <a:pt x="27254" y="52785"/>
                  </a:lnTo>
                  <a:cubicBezTo>
                    <a:pt x="27231" y="52844"/>
                    <a:pt x="27195" y="52892"/>
                    <a:pt x="27159" y="52940"/>
                  </a:cubicBezTo>
                  <a:lnTo>
                    <a:pt x="24956" y="54797"/>
                  </a:lnTo>
                  <a:cubicBezTo>
                    <a:pt x="24778" y="54952"/>
                    <a:pt x="24659" y="55166"/>
                    <a:pt x="24623" y="55404"/>
                  </a:cubicBezTo>
                  <a:lnTo>
                    <a:pt x="24492" y="56619"/>
                  </a:lnTo>
                  <a:lnTo>
                    <a:pt x="24492" y="56702"/>
                  </a:lnTo>
                  <a:lnTo>
                    <a:pt x="24444" y="58119"/>
                  </a:lnTo>
                  <a:cubicBezTo>
                    <a:pt x="24444" y="58369"/>
                    <a:pt x="24540" y="58607"/>
                    <a:pt x="24695" y="58786"/>
                  </a:cubicBezTo>
                  <a:lnTo>
                    <a:pt x="25802" y="59976"/>
                  </a:lnTo>
                  <a:cubicBezTo>
                    <a:pt x="25885" y="60083"/>
                    <a:pt x="25909" y="60214"/>
                    <a:pt x="25861" y="60333"/>
                  </a:cubicBezTo>
                  <a:cubicBezTo>
                    <a:pt x="25813" y="60459"/>
                    <a:pt x="25695" y="60537"/>
                    <a:pt x="25563" y="60537"/>
                  </a:cubicBezTo>
                  <a:cubicBezTo>
                    <a:pt x="25532" y="60537"/>
                    <a:pt x="25500" y="60533"/>
                    <a:pt x="25468" y="60524"/>
                  </a:cubicBezTo>
                  <a:lnTo>
                    <a:pt x="24183" y="60190"/>
                  </a:lnTo>
                  <a:cubicBezTo>
                    <a:pt x="24099" y="60167"/>
                    <a:pt x="24040" y="60131"/>
                    <a:pt x="24004" y="60071"/>
                  </a:cubicBezTo>
                  <a:lnTo>
                    <a:pt x="20968" y="55916"/>
                  </a:lnTo>
                  <a:cubicBezTo>
                    <a:pt x="20253" y="55023"/>
                    <a:pt x="20158" y="53547"/>
                    <a:pt x="20146" y="52951"/>
                  </a:cubicBezTo>
                  <a:cubicBezTo>
                    <a:pt x="20146" y="52701"/>
                    <a:pt x="20039" y="52475"/>
                    <a:pt x="19861" y="52297"/>
                  </a:cubicBezTo>
                  <a:cubicBezTo>
                    <a:pt x="19337" y="51820"/>
                    <a:pt x="19265" y="50892"/>
                    <a:pt x="19265" y="50749"/>
                  </a:cubicBezTo>
                  <a:lnTo>
                    <a:pt x="19432" y="46856"/>
                  </a:lnTo>
                  <a:cubicBezTo>
                    <a:pt x="19444" y="46451"/>
                    <a:pt x="19194" y="46082"/>
                    <a:pt x="18801" y="45927"/>
                  </a:cubicBezTo>
                  <a:cubicBezTo>
                    <a:pt x="18360" y="45748"/>
                    <a:pt x="18194" y="45284"/>
                    <a:pt x="18194" y="45284"/>
                  </a:cubicBezTo>
                  <a:lnTo>
                    <a:pt x="17884" y="43772"/>
                  </a:lnTo>
                  <a:cubicBezTo>
                    <a:pt x="17825" y="43462"/>
                    <a:pt x="17610" y="43200"/>
                    <a:pt x="17313" y="43081"/>
                  </a:cubicBezTo>
                  <a:cubicBezTo>
                    <a:pt x="13907" y="41652"/>
                    <a:pt x="13157" y="38593"/>
                    <a:pt x="13038" y="37985"/>
                  </a:cubicBezTo>
                  <a:cubicBezTo>
                    <a:pt x="13026" y="37938"/>
                    <a:pt x="13026" y="37890"/>
                    <a:pt x="13038" y="37842"/>
                  </a:cubicBezTo>
                  <a:lnTo>
                    <a:pt x="13503" y="35699"/>
                  </a:lnTo>
                  <a:lnTo>
                    <a:pt x="14443" y="32866"/>
                  </a:lnTo>
                  <a:cubicBezTo>
                    <a:pt x="14562" y="32509"/>
                    <a:pt x="14455" y="32116"/>
                    <a:pt x="14193" y="31866"/>
                  </a:cubicBezTo>
                  <a:lnTo>
                    <a:pt x="12360" y="30199"/>
                  </a:lnTo>
                  <a:cubicBezTo>
                    <a:pt x="12324" y="30187"/>
                    <a:pt x="12312" y="30163"/>
                    <a:pt x="12300" y="30139"/>
                  </a:cubicBezTo>
                  <a:lnTo>
                    <a:pt x="11300" y="28579"/>
                  </a:lnTo>
                  <a:cubicBezTo>
                    <a:pt x="11288" y="28556"/>
                    <a:pt x="11288" y="28544"/>
                    <a:pt x="11276" y="28532"/>
                  </a:cubicBezTo>
                  <a:cubicBezTo>
                    <a:pt x="11169" y="28282"/>
                    <a:pt x="10776" y="27603"/>
                    <a:pt x="9276" y="26865"/>
                  </a:cubicBezTo>
                  <a:cubicBezTo>
                    <a:pt x="8157" y="26293"/>
                    <a:pt x="7550" y="25210"/>
                    <a:pt x="7299" y="24615"/>
                  </a:cubicBezTo>
                  <a:cubicBezTo>
                    <a:pt x="7144" y="24271"/>
                    <a:pt x="6814" y="24051"/>
                    <a:pt x="6442" y="24051"/>
                  </a:cubicBezTo>
                  <a:cubicBezTo>
                    <a:pt x="6415" y="24051"/>
                    <a:pt x="6387" y="24053"/>
                    <a:pt x="6359" y="24055"/>
                  </a:cubicBezTo>
                  <a:lnTo>
                    <a:pt x="3013" y="24317"/>
                  </a:lnTo>
                  <a:cubicBezTo>
                    <a:pt x="3004" y="24318"/>
                    <a:pt x="2994" y="24318"/>
                    <a:pt x="2985" y="24318"/>
                  </a:cubicBezTo>
                  <a:cubicBezTo>
                    <a:pt x="2862" y="24318"/>
                    <a:pt x="2735" y="24248"/>
                    <a:pt x="2680" y="24127"/>
                  </a:cubicBezTo>
                  <a:lnTo>
                    <a:pt x="715" y="19709"/>
                  </a:lnTo>
                  <a:cubicBezTo>
                    <a:pt x="680" y="19602"/>
                    <a:pt x="692" y="19471"/>
                    <a:pt x="751" y="19376"/>
                  </a:cubicBezTo>
                  <a:lnTo>
                    <a:pt x="7716" y="9196"/>
                  </a:lnTo>
                  <a:cubicBezTo>
                    <a:pt x="7740" y="9137"/>
                    <a:pt x="7788" y="9113"/>
                    <a:pt x="7847" y="9077"/>
                  </a:cubicBezTo>
                  <a:lnTo>
                    <a:pt x="27207" y="659"/>
                  </a:lnTo>
                  <a:cubicBezTo>
                    <a:pt x="27251" y="633"/>
                    <a:pt x="27296" y="619"/>
                    <a:pt x="27341" y="619"/>
                  </a:cubicBezTo>
                  <a:close/>
                  <a:moveTo>
                    <a:pt x="27315" y="0"/>
                  </a:moveTo>
                  <a:cubicBezTo>
                    <a:pt x="27193" y="0"/>
                    <a:pt x="27072" y="27"/>
                    <a:pt x="26957" y="76"/>
                  </a:cubicBezTo>
                  <a:lnTo>
                    <a:pt x="7597" y="8494"/>
                  </a:lnTo>
                  <a:cubicBezTo>
                    <a:pt x="7430" y="8553"/>
                    <a:pt x="7299" y="8672"/>
                    <a:pt x="7192" y="8827"/>
                  </a:cubicBezTo>
                  <a:lnTo>
                    <a:pt x="227" y="19007"/>
                  </a:lnTo>
                  <a:cubicBezTo>
                    <a:pt x="37" y="19269"/>
                    <a:pt x="1" y="19614"/>
                    <a:pt x="144" y="19912"/>
                  </a:cubicBezTo>
                  <a:lnTo>
                    <a:pt x="2108" y="24329"/>
                  </a:lnTo>
                  <a:cubicBezTo>
                    <a:pt x="2256" y="24669"/>
                    <a:pt x="2608" y="24890"/>
                    <a:pt x="2980" y="24890"/>
                  </a:cubicBezTo>
                  <a:cubicBezTo>
                    <a:pt x="2999" y="24890"/>
                    <a:pt x="3018" y="24890"/>
                    <a:pt x="3037" y="24889"/>
                  </a:cubicBezTo>
                  <a:lnTo>
                    <a:pt x="6395" y="24615"/>
                  </a:lnTo>
                  <a:cubicBezTo>
                    <a:pt x="6526" y="24615"/>
                    <a:pt x="6657" y="24686"/>
                    <a:pt x="6716" y="24829"/>
                  </a:cubicBezTo>
                  <a:cubicBezTo>
                    <a:pt x="7014" y="25496"/>
                    <a:pt x="7704" y="26734"/>
                    <a:pt x="8990" y="27365"/>
                  </a:cubicBezTo>
                  <a:cubicBezTo>
                    <a:pt x="10419" y="28079"/>
                    <a:pt x="10657" y="28651"/>
                    <a:pt x="10693" y="28710"/>
                  </a:cubicBezTo>
                  <a:cubicBezTo>
                    <a:pt x="10705" y="28770"/>
                    <a:pt x="10740" y="28818"/>
                    <a:pt x="10764" y="28877"/>
                  </a:cubicBezTo>
                  <a:lnTo>
                    <a:pt x="11764" y="30449"/>
                  </a:lnTo>
                  <a:cubicBezTo>
                    <a:pt x="11812" y="30520"/>
                    <a:pt x="11871" y="30580"/>
                    <a:pt x="11931" y="30639"/>
                  </a:cubicBezTo>
                  <a:lnTo>
                    <a:pt x="13741" y="32306"/>
                  </a:lnTo>
                  <a:cubicBezTo>
                    <a:pt x="13836" y="32401"/>
                    <a:pt x="13872" y="32532"/>
                    <a:pt x="13836" y="32651"/>
                  </a:cubicBezTo>
                  <a:lnTo>
                    <a:pt x="12884" y="35497"/>
                  </a:lnTo>
                  <a:cubicBezTo>
                    <a:pt x="12872" y="35533"/>
                    <a:pt x="12848" y="35557"/>
                    <a:pt x="12848" y="35592"/>
                  </a:cubicBezTo>
                  <a:lnTo>
                    <a:pt x="12383" y="37700"/>
                  </a:lnTo>
                  <a:cubicBezTo>
                    <a:pt x="12372" y="37819"/>
                    <a:pt x="12360" y="37950"/>
                    <a:pt x="12383" y="38069"/>
                  </a:cubicBezTo>
                  <a:cubicBezTo>
                    <a:pt x="12514" y="38724"/>
                    <a:pt x="13324" y="42093"/>
                    <a:pt x="17039" y="43641"/>
                  </a:cubicBezTo>
                  <a:cubicBezTo>
                    <a:pt x="17134" y="43688"/>
                    <a:pt x="17229" y="43772"/>
                    <a:pt x="17241" y="43879"/>
                  </a:cubicBezTo>
                  <a:lnTo>
                    <a:pt x="17575" y="45427"/>
                  </a:lnTo>
                  <a:cubicBezTo>
                    <a:pt x="17586" y="45451"/>
                    <a:pt x="17813" y="46201"/>
                    <a:pt x="18551" y="46475"/>
                  </a:cubicBezTo>
                  <a:cubicBezTo>
                    <a:pt x="18706" y="46546"/>
                    <a:pt x="18789" y="46665"/>
                    <a:pt x="18789" y="46808"/>
                  </a:cubicBezTo>
                  <a:lnTo>
                    <a:pt x="18622" y="50713"/>
                  </a:lnTo>
                  <a:lnTo>
                    <a:pt x="18622" y="50808"/>
                  </a:lnTo>
                  <a:cubicBezTo>
                    <a:pt x="18634" y="51023"/>
                    <a:pt x="18741" y="52106"/>
                    <a:pt x="19420" y="52737"/>
                  </a:cubicBezTo>
                  <a:cubicBezTo>
                    <a:pt x="19491" y="52797"/>
                    <a:pt x="19515" y="52868"/>
                    <a:pt x="19515" y="52951"/>
                  </a:cubicBezTo>
                  <a:cubicBezTo>
                    <a:pt x="19515" y="53606"/>
                    <a:pt x="19634" y="55261"/>
                    <a:pt x="20456" y="56285"/>
                  </a:cubicBezTo>
                  <a:lnTo>
                    <a:pt x="23492" y="60441"/>
                  </a:lnTo>
                  <a:cubicBezTo>
                    <a:pt x="23623" y="60619"/>
                    <a:pt x="23802" y="60738"/>
                    <a:pt x="24016" y="60798"/>
                  </a:cubicBezTo>
                  <a:lnTo>
                    <a:pt x="25314" y="61143"/>
                  </a:lnTo>
                  <a:cubicBezTo>
                    <a:pt x="25385" y="61155"/>
                    <a:pt x="25468" y="61167"/>
                    <a:pt x="25552" y="61167"/>
                  </a:cubicBezTo>
                  <a:cubicBezTo>
                    <a:pt x="25921" y="61167"/>
                    <a:pt x="26278" y="60952"/>
                    <a:pt x="26421" y="60595"/>
                  </a:cubicBezTo>
                  <a:cubicBezTo>
                    <a:pt x="26576" y="60250"/>
                    <a:pt x="26504" y="59845"/>
                    <a:pt x="26242" y="59583"/>
                  </a:cubicBezTo>
                  <a:lnTo>
                    <a:pt x="25147" y="58393"/>
                  </a:lnTo>
                  <a:cubicBezTo>
                    <a:pt x="25087" y="58309"/>
                    <a:pt x="25052" y="58238"/>
                    <a:pt x="25052" y="58155"/>
                  </a:cubicBezTo>
                  <a:lnTo>
                    <a:pt x="25099" y="56702"/>
                  </a:lnTo>
                  <a:lnTo>
                    <a:pt x="25230" y="55499"/>
                  </a:lnTo>
                  <a:cubicBezTo>
                    <a:pt x="25254" y="55428"/>
                    <a:pt x="25290" y="55357"/>
                    <a:pt x="25349" y="55297"/>
                  </a:cubicBezTo>
                  <a:lnTo>
                    <a:pt x="27588" y="53356"/>
                  </a:lnTo>
                  <a:cubicBezTo>
                    <a:pt x="27719" y="53249"/>
                    <a:pt x="27814" y="53118"/>
                    <a:pt x="27873" y="52951"/>
                  </a:cubicBezTo>
                  <a:lnTo>
                    <a:pt x="29636" y="47856"/>
                  </a:lnTo>
                  <a:cubicBezTo>
                    <a:pt x="29659" y="47772"/>
                    <a:pt x="29719" y="47713"/>
                    <a:pt x="29778" y="47677"/>
                  </a:cubicBezTo>
                  <a:lnTo>
                    <a:pt x="32362" y="46046"/>
                  </a:lnTo>
                  <a:cubicBezTo>
                    <a:pt x="32517" y="45963"/>
                    <a:pt x="32636" y="45843"/>
                    <a:pt x="32707" y="45689"/>
                  </a:cubicBezTo>
                  <a:cubicBezTo>
                    <a:pt x="32993" y="45177"/>
                    <a:pt x="33624" y="43700"/>
                    <a:pt x="33719" y="41486"/>
                  </a:cubicBezTo>
                  <a:cubicBezTo>
                    <a:pt x="33719" y="41391"/>
                    <a:pt x="33743" y="41319"/>
                    <a:pt x="33803" y="41260"/>
                  </a:cubicBezTo>
                  <a:cubicBezTo>
                    <a:pt x="34243" y="40795"/>
                    <a:pt x="35232" y="39581"/>
                    <a:pt x="35136" y="38033"/>
                  </a:cubicBezTo>
                  <a:cubicBezTo>
                    <a:pt x="35112" y="37652"/>
                    <a:pt x="34862" y="37331"/>
                    <a:pt x="34505" y="37211"/>
                  </a:cubicBezTo>
                  <a:lnTo>
                    <a:pt x="30279" y="35747"/>
                  </a:lnTo>
                  <a:cubicBezTo>
                    <a:pt x="30219" y="35735"/>
                    <a:pt x="30171" y="35687"/>
                    <a:pt x="30136" y="35652"/>
                  </a:cubicBezTo>
                  <a:lnTo>
                    <a:pt x="28731" y="33842"/>
                  </a:lnTo>
                  <a:cubicBezTo>
                    <a:pt x="28719" y="33830"/>
                    <a:pt x="28719" y="33806"/>
                    <a:pt x="28707" y="33782"/>
                  </a:cubicBezTo>
                  <a:lnTo>
                    <a:pt x="28004" y="32354"/>
                  </a:lnTo>
                  <a:cubicBezTo>
                    <a:pt x="27885" y="32104"/>
                    <a:pt x="27647" y="31925"/>
                    <a:pt x="27373" y="31854"/>
                  </a:cubicBezTo>
                  <a:lnTo>
                    <a:pt x="23063" y="30794"/>
                  </a:lnTo>
                  <a:cubicBezTo>
                    <a:pt x="23004" y="30782"/>
                    <a:pt x="22956" y="30746"/>
                    <a:pt x="22909" y="30723"/>
                  </a:cubicBezTo>
                  <a:lnTo>
                    <a:pt x="21897" y="29818"/>
                  </a:lnTo>
                  <a:cubicBezTo>
                    <a:pt x="21742" y="29675"/>
                    <a:pt x="21527" y="29591"/>
                    <a:pt x="21301" y="29580"/>
                  </a:cubicBezTo>
                  <a:lnTo>
                    <a:pt x="19206" y="29484"/>
                  </a:lnTo>
                  <a:cubicBezTo>
                    <a:pt x="19146" y="29484"/>
                    <a:pt x="19087" y="29472"/>
                    <a:pt x="19027" y="29425"/>
                  </a:cubicBezTo>
                  <a:lnTo>
                    <a:pt x="18908" y="29341"/>
                  </a:lnTo>
                  <a:cubicBezTo>
                    <a:pt x="18825" y="29282"/>
                    <a:pt x="18777" y="29187"/>
                    <a:pt x="18777" y="29080"/>
                  </a:cubicBezTo>
                  <a:cubicBezTo>
                    <a:pt x="18765" y="28984"/>
                    <a:pt x="18801" y="28877"/>
                    <a:pt x="18896" y="28818"/>
                  </a:cubicBezTo>
                  <a:lnTo>
                    <a:pt x="19063" y="28687"/>
                  </a:lnTo>
                  <a:cubicBezTo>
                    <a:pt x="19182" y="28591"/>
                    <a:pt x="19206" y="28448"/>
                    <a:pt x="19146" y="28306"/>
                  </a:cubicBezTo>
                  <a:cubicBezTo>
                    <a:pt x="19097" y="28207"/>
                    <a:pt x="18991" y="28142"/>
                    <a:pt x="18876" y="28142"/>
                  </a:cubicBezTo>
                  <a:cubicBezTo>
                    <a:pt x="18851" y="28142"/>
                    <a:pt x="18826" y="28145"/>
                    <a:pt x="18801" y="28151"/>
                  </a:cubicBezTo>
                  <a:lnTo>
                    <a:pt x="17896" y="28341"/>
                  </a:lnTo>
                  <a:cubicBezTo>
                    <a:pt x="17729" y="28389"/>
                    <a:pt x="17586" y="28460"/>
                    <a:pt x="17467" y="28568"/>
                  </a:cubicBezTo>
                  <a:lnTo>
                    <a:pt x="15991" y="29889"/>
                  </a:lnTo>
                  <a:cubicBezTo>
                    <a:pt x="15943" y="29949"/>
                    <a:pt x="15872" y="29972"/>
                    <a:pt x="15801" y="29972"/>
                  </a:cubicBezTo>
                  <a:lnTo>
                    <a:pt x="14384" y="30080"/>
                  </a:lnTo>
                  <a:lnTo>
                    <a:pt x="14300" y="30080"/>
                  </a:lnTo>
                  <a:lnTo>
                    <a:pt x="13265" y="29413"/>
                  </a:lnTo>
                  <a:cubicBezTo>
                    <a:pt x="13253" y="29401"/>
                    <a:pt x="13229" y="29401"/>
                    <a:pt x="13193" y="29377"/>
                  </a:cubicBezTo>
                  <a:cubicBezTo>
                    <a:pt x="13086" y="29341"/>
                    <a:pt x="13003" y="29246"/>
                    <a:pt x="12967" y="29127"/>
                  </a:cubicBezTo>
                  <a:cubicBezTo>
                    <a:pt x="12967" y="29115"/>
                    <a:pt x="12955" y="29103"/>
                    <a:pt x="12955" y="29080"/>
                  </a:cubicBezTo>
                  <a:lnTo>
                    <a:pt x="12038" y="26579"/>
                  </a:lnTo>
                  <a:cubicBezTo>
                    <a:pt x="12014" y="26520"/>
                    <a:pt x="12038" y="26448"/>
                    <a:pt x="12062" y="26389"/>
                  </a:cubicBezTo>
                  <a:lnTo>
                    <a:pt x="12788" y="24948"/>
                  </a:lnTo>
                  <a:cubicBezTo>
                    <a:pt x="12907" y="24710"/>
                    <a:pt x="12931" y="24424"/>
                    <a:pt x="12824" y="24174"/>
                  </a:cubicBezTo>
                  <a:lnTo>
                    <a:pt x="12455" y="23234"/>
                  </a:lnTo>
                  <a:cubicBezTo>
                    <a:pt x="12300" y="22862"/>
                    <a:pt x="11940" y="22634"/>
                    <a:pt x="11559" y="22634"/>
                  </a:cubicBezTo>
                  <a:cubicBezTo>
                    <a:pt x="11501" y="22634"/>
                    <a:pt x="11442" y="22639"/>
                    <a:pt x="11383" y="22650"/>
                  </a:cubicBezTo>
                  <a:lnTo>
                    <a:pt x="10086" y="22924"/>
                  </a:lnTo>
                  <a:cubicBezTo>
                    <a:pt x="10064" y="22929"/>
                    <a:pt x="10041" y="22931"/>
                    <a:pt x="10019" y="22931"/>
                  </a:cubicBezTo>
                  <a:cubicBezTo>
                    <a:pt x="9932" y="22931"/>
                    <a:pt x="9845" y="22895"/>
                    <a:pt x="9788" y="22829"/>
                  </a:cubicBezTo>
                  <a:cubicBezTo>
                    <a:pt x="9716" y="22757"/>
                    <a:pt x="9669" y="22638"/>
                    <a:pt x="9693" y="22531"/>
                  </a:cubicBezTo>
                  <a:lnTo>
                    <a:pt x="9907" y="21555"/>
                  </a:lnTo>
                  <a:cubicBezTo>
                    <a:pt x="9919" y="21448"/>
                    <a:pt x="9990" y="21364"/>
                    <a:pt x="10097" y="21317"/>
                  </a:cubicBezTo>
                  <a:lnTo>
                    <a:pt x="11645" y="20686"/>
                  </a:lnTo>
                  <a:cubicBezTo>
                    <a:pt x="11675" y="20674"/>
                    <a:pt x="11714" y="20668"/>
                    <a:pt x="11754" y="20668"/>
                  </a:cubicBezTo>
                  <a:cubicBezTo>
                    <a:pt x="11794" y="20668"/>
                    <a:pt x="11836" y="20674"/>
                    <a:pt x="11871" y="20686"/>
                  </a:cubicBezTo>
                  <a:lnTo>
                    <a:pt x="15455" y="21912"/>
                  </a:lnTo>
                  <a:lnTo>
                    <a:pt x="16324" y="22293"/>
                  </a:lnTo>
                  <a:cubicBezTo>
                    <a:pt x="16445" y="22349"/>
                    <a:pt x="16574" y="22376"/>
                    <a:pt x="16702" y="22376"/>
                  </a:cubicBezTo>
                  <a:cubicBezTo>
                    <a:pt x="16979" y="22376"/>
                    <a:pt x="17253" y="22251"/>
                    <a:pt x="17432" y="22031"/>
                  </a:cubicBezTo>
                  <a:lnTo>
                    <a:pt x="17944" y="21400"/>
                  </a:lnTo>
                  <a:cubicBezTo>
                    <a:pt x="18134" y="21162"/>
                    <a:pt x="18194" y="20852"/>
                    <a:pt x="18122" y="20555"/>
                  </a:cubicBezTo>
                  <a:lnTo>
                    <a:pt x="17229" y="17269"/>
                  </a:lnTo>
                  <a:cubicBezTo>
                    <a:pt x="17194" y="17173"/>
                    <a:pt x="17217" y="17078"/>
                    <a:pt x="17277" y="16995"/>
                  </a:cubicBezTo>
                  <a:lnTo>
                    <a:pt x="18468" y="15256"/>
                  </a:lnTo>
                  <a:lnTo>
                    <a:pt x="20527" y="12196"/>
                  </a:lnTo>
                  <a:cubicBezTo>
                    <a:pt x="20575" y="12113"/>
                    <a:pt x="20646" y="12077"/>
                    <a:pt x="20742" y="12054"/>
                  </a:cubicBezTo>
                  <a:lnTo>
                    <a:pt x="29695" y="10172"/>
                  </a:lnTo>
                  <a:cubicBezTo>
                    <a:pt x="29898" y="10125"/>
                    <a:pt x="30052" y="10030"/>
                    <a:pt x="30195" y="9899"/>
                  </a:cubicBezTo>
                  <a:lnTo>
                    <a:pt x="31838" y="8136"/>
                  </a:lnTo>
                  <a:cubicBezTo>
                    <a:pt x="31862" y="8136"/>
                    <a:pt x="31874" y="8125"/>
                    <a:pt x="31886" y="8113"/>
                  </a:cubicBezTo>
                  <a:lnTo>
                    <a:pt x="33588" y="6851"/>
                  </a:lnTo>
                  <a:cubicBezTo>
                    <a:pt x="33612" y="6827"/>
                    <a:pt x="33624" y="6815"/>
                    <a:pt x="33660" y="6803"/>
                  </a:cubicBezTo>
                  <a:lnTo>
                    <a:pt x="35803" y="5934"/>
                  </a:lnTo>
                  <a:cubicBezTo>
                    <a:pt x="36089" y="5815"/>
                    <a:pt x="36291" y="5565"/>
                    <a:pt x="36363" y="5267"/>
                  </a:cubicBezTo>
                  <a:lnTo>
                    <a:pt x="36982" y="2541"/>
                  </a:lnTo>
                  <a:cubicBezTo>
                    <a:pt x="37041" y="2291"/>
                    <a:pt x="36994" y="2029"/>
                    <a:pt x="36839" y="1814"/>
                  </a:cubicBezTo>
                  <a:cubicBezTo>
                    <a:pt x="36708" y="1612"/>
                    <a:pt x="36470" y="1457"/>
                    <a:pt x="36220" y="1409"/>
                  </a:cubicBezTo>
                  <a:lnTo>
                    <a:pt x="27481" y="16"/>
                  </a:lnTo>
                  <a:cubicBezTo>
                    <a:pt x="27425" y="5"/>
                    <a:pt x="27370" y="0"/>
                    <a:pt x="2731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 name="Google Shape;219;p28"/>
          <p:cNvGrpSpPr/>
          <p:nvPr/>
        </p:nvGrpSpPr>
        <p:grpSpPr>
          <a:xfrm>
            <a:off x="3534241" y="1428180"/>
            <a:ext cx="2252199" cy="9398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28"/>
          <p:cNvGrpSpPr/>
          <p:nvPr/>
        </p:nvGrpSpPr>
        <p:grpSpPr>
          <a:xfrm rot="21392974">
            <a:off x="1357465" y="586642"/>
            <a:ext cx="1169928" cy="961998"/>
            <a:chOff x="2483025" y="1774950"/>
            <a:chExt cx="1815750" cy="1678900"/>
          </a:xfrm>
        </p:grpSpPr>
        <p:sp>
          <p:nvSpPr>
            <p:cNvPr id="253" name="Google Shape;253;p28"/>
            <p:cNvSpPr/>
            <p:nvPr/>
          </p:nvSpPr>
          <p:spPr>
            <a:xfrm>
              <a:off x="2546425" y="1800350"/>
              <a:ext cx="1653525" cy="1653500"/>
            </a:xfrm>
            <a:custGeom>
              <a:avLst/>
              <a:gdLst/>
              <a:ahLst/>
              <a:cxnLst/>
              <a:rect l="l" t="t" r="r" b="b"/>
              <a:pathLst>
                <a:path w="66141" h="66140" extrusionOk="0">
                  <a:moveTo>
                    <a:pt x="33077" y="1144"/>
                  </a:moveTo>
                  <a:cubicBezTo>
                    <a:pt x="50674" y="1144"/>
                    <a:pt x="64997" y="15467"/>
                    <a:pt x="64997" y="33064"/>
                  </a:cubicBezTo>
                  <a:cubicBezTo>
                    <a:pt x="64997" y="50673"/>
                    <a:pt x="50674" y="64997"/>
                    <a:pt x="33077" y="64997"/>
                  </a:cubicBezTo>
                  <a:cubicBezTo>
                    <a:pt x="15467" y="64997"/>
                    <a:pt x="1144" y="50673"/>
                    <a:pt x="1144" y="33064"/>
                  </a:cubicBezTo>
                  <a:cubicBezTo>
                    <a:pt x="1144" y="15467"/>
                    <a:pt x="15467" y="1144"/>
                    <a:pt x="33077" y="1144"/>
                  </a:cubicBezTo>
                  <a:close/>
                  <a:moveTo>
                    <a:pt x="33077" y="1"/>
                  </a:moveTo>
                  <a:cubicBezTo>
                    <a:pt x="14836" y="1"/>
                    <a:pt x="1" y="14836"/>
                    <a:pt x="1" y="33064"/>
                  </a:cubicBezTo>
                  <a:cubicBezTo>
                    <a:pt x="1" y="51304"/>
                    <a:pt x="14836" y="66140"/>
                    <a:pt x="33077" y="66140"/>
                  </a:cubicBezTo>
                  <a:cubicBezTo>
                    <a:pt x="51317" y="66140"/>
                    <a:pt x="66140" y="51304"/>
                    <a:pt x="66140" y="33064"/>
                  </a:cubicBezTo>
                  <a:cubicBezTo>
                    <a:pt x="66140" y="14836"/>
                    <a:pt x="51305" y="1"/>
                    <a:pt x="3307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8"/>
            <p:cNvSpPr/>
            <p:nvPr/>
          </p:nvSpPr>
          <p:spPr>
            <a:xfrm>
              <a:off x="3422725" y="3171350"/>
              <a:ext cx="425675" cy="206900"/>
            </a:xfrm>
            <a:custGeom>
              <a:avLst/>
              <a:gdLst/>
              <a:ahLst/>
              <a:cxnLst/>
              <a:rect l="l" t="t" r="r" b="b"/>
              <a:pathLst>
                <a:path w="17027" h="8276" extrusionOk="0">
                  <a:moveTo>
                    <a:pt x="17027" y="1"/>
                  </a:moveTo>
                  <a:cubicBezTo>
                    <a:pt x="17027" y="1"/>
                    <a:pt x="16848" y="215"/>
                    <a:pt x="16503" y="584"/>
                  </a:cubicBezTo>
                  <a:cubicBezTo>
                    <a:pt x="16193" y="953"/>
                    <a:pt x="15705" y="1477"/>
                    <a:pt x="15050" y="2060"/>
                  </a:cubicBezTo>
                  <a:cubicBezTo>
                    <a:pt x="13753" y="3251"/>
                    <a:pt x="11741" y="4620"/>
                    <a:pt x="9312" y="5668"/>
                  </a:cubicBezTo>
                  <a:cubicBezTo>
                    <a:pt x="6895" y="6740"/>
                    <a:pt x="4525" y="7359"/>
                    <a:pt x="2811" y="7728"/>
                  </a:cubicBezTo>
                  <a:cubicBezTo>
                    <a:pt x="1954" y="7918"/>
                    <a:pt x="1251" y="8049"/>
                    <a:pt x="763" y="8144"/>
                  </a:cubicBezTo>
                  <a:cubicBezTo>
                    <a:pt x="263" y="8228"/>
                    <a:pt x="1" y="8275"/>
                    <a:pt x="1" y="8275"/>
                  </a:cubicBezTo>
                  <a:cubicBezTo>
                    <a:pt x="1" y="8275"/>
                    <a:pt x="287" y="8264"/>
                    <a:pt x="775" y="8252"/>
                  </a:cubicBezTo>
                  <a:cubicBezTo>
                    <a:pt x="1275" y="8216"/>
                    <a:pt x="1989" y="8168"/>
                    <a:pt x="2870" y="8061"/>
                  </a:cubicBezTo>
                  <a:cubicBezTo>
                    <a:pt x="4633" y="7859"/>
                    <a:pt x="7085" y="7406"/>
                    <a:pt x="9597" y="6311"/>
                  </a:cubicBezTo>
                  <a:cubicBezTo>
                    <a:pt x="12133" y="5216"/>
                    <a:pt x="14110" y="3632"/>
                    <a:pt x="15301" y="2310"/>
                  </a:cubicBezTo>
                  <a:cubicBezTo>
                    <a:pt x="15908" y="1656"/>
                    <a:pt x="16336" y="1072"/>
                    <a:pt x="16610" y="655"/>
                  </a:cubicBezTo>
                  <a:cubicBezTo>
                    <a:pt x="16896" y="239"/>
                    <a:pt x="17027" y="1"/>
                    <a:pt x="1702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8"/>
            <p:cNvSpPr/>
            <p:nvPr/>
          </p:nvSpPr>
          <p:spPr>
            <a:xfrm>
              <a:off x="3488525" y="3212725"/>
              <a:ext cx="233375" cy="116700"/>
            </a:xfrm>
            <a:custGeom>
              <a:avLst/>
              <a:gdLst/>
              <a:ahLst/>
              <a:cxnLst/>
              <a:rect l="l" t="t" r="r" b="b"/>
              <a:pathLst>
                <a:path w="9335" h="4668" extrusionOk="0">
                  <a:moveTo>
                    <a:pt x="9335" y="1"/>
                  </a:moveTo>
                  <a:cubicBezTo>
                    <a:pt x="9335" y="1"/>
                    <a:pt x="9216" y="84"/>
                    <a:pt x="9001" y="251"/>
                  </a:cubicBezTo>
                  <a:cubicBezTo>
                    <a:pt x="8799" y="417"/>
                    <a:pt x="8466" y="655"/>
                    <a:pt x="8085" y="917"/>
                  </a:cubicBezTo>
                  <a:cubicBezTo>
                    <a:pt x="7287" y="1477"/>
                    <a:pt x="6180" y="2168"/>
                    <a:pt x="4894" y="2810"/>
                  </a:cubicBezTo>
                  <a:cubicBezTo>
                    <a:pt x="3620" y="3453"/>
                    <a:pt x="2393" y="3930"/>
                    <a:pt x="1489" y="4227"/>
                  </a:cubicBezTo>
                  <a:cubicBezTo>
                    <a:pt x="1036" y="4370"/>
                    <a:pt x="667" y="4477"/>
                    <a:pt x="405" y="4549"/>
                  </a:cubicBezTo>
                  <a:cubicBezTo>
                    <a:pt x="143" y="4632"/>
                    <a:pt x="0" y="4668"/>
                    <a:pt x="0" y="4668"/>
                  </a:cubicBezTo>
                  <a:lnTo>
                    <a:pt x="417" y="4668"/>
                  </a:lnTo>
                  <a:cubicBezTo>
                    <a:pt x="691" y="4656"/>
                    <a:pt x="1072" y="4632"/>
                    <a:pt x="1560" y="4573"/>
                  </a:cubicBezTo>
                  <a:cubicBezTo>
                    <a:pt x="2524" y="4430"/>
                    <a:pt x="3858" y="4108"/>
                    <a:pt x="5203" y="3441"/>
                  </a:cubicBezTo>
                  <a:cubicBezTo>
                    <a:pt x="6561" y="2751"/>
                    <a:pt x="7620" y="1894"/>
                    <a:pt x="8299" y="1191"/>
                  </a:cubicBezTo>
                  <a:cubicBezTo>
                    <a:pt x="8644" y="834"/>
                    <a:pt x="8918" y="536"/>
                    <a:pt x="9073" y="322"/>
                  </a:cubicBezTo>
                  <a:cubicBezTo>
                    <a:pt x="9239" y="120"/>
                    <a:pt x="9335" y="1"/>
                    <a:pt x="933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8"/>
            <p:cNvSpPr/>
            <p:nvPr/>
          </p:nvSpPr>
          <p:spPr>
            <a:xfrm>
              <a:off x="3550725" y="3216000"/>
              <a:ext cx="75050" cy="50925"/>
            </a:xfrm>
            <a:custGeom>
              <a:avLst/>
              <a:gdLst/>
              <a:ahLst/>
              <a:cxnLst/>
              <a:rect l="l" t="t" r="r" b="b"/>
              <a:pathLst>
                <a:path w="3002" h="2037" extrusionOk="0">
                  <a:moveTo>
                    <a:pt x="3001" y="1"/>
                  </a:moveTo>
                  <a:cubicBezTo>
                    <a:pt x="3001" y="1"/>
                    <a:pt x="2132" y="167"/>
                    <a:pt x="1310" y="727"/>
                  </a:cubicBezTo>
                  <a:cubicBezTo>
                    <a:pt x="477" y="1298"/>
                    <a:pt x="1" y="2037"/>
                    <a:pt x="1" y="2037"/>
                  </a:cubicBezTo>
                  <a:cubicBezTo>
                    <a:pt x="1" y="2037"/>
                    <a:pt x="858" y="1870"/>
                    <a:pt x="1691" y="1310"/>
                  </a:cubicBezTo>
                  <a:cubicBezTo>
                    <a:pt x="2525" y="739"/>
                    <a:pt x="3001" y="1"/>
                    <a:pt x="300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8"/>
            <p:cNvSpPr/>
            <p:nvPr/>
          </p:nvSpPr>
          <p:spPr>
            <a:xfrm>
              <a:off x="3539125" y="3190600"/>
              <a:ext cx="61925" cy="30250"/>
            </a:xfrm>
            <a:custGeom>
              <a:avLst/>
              <a:gdLst/>
              <a:ahLst/>
              <a:cxnLst/>
              <a:rect l="l" t="t" r="r" b="b"/>
              <a:pathLst>
                <a:path w="2477" h="1210" extrusionOk="0">
                  <a:moveTo>
                    <a:pt x="2350" y="1"/>
                  </a:moveTo>
                  <a:cubicBezTo>
                    <a:pt x="2117" y="1"/>
                    <a:pt x="1597" y="34"/>
                    <a:pt x="1084" y="290"/>
                  </a:cubicBezTo>
                  <a:cubicBezTo>
                    <a:pt x="405" y="636"/>
                    <a:pt x="0" y="1207"/>
                    <a:pt x="0" y="1207"/>
                  </a:cubicBezTo>
                  <a:cubicBezTo>
                    <a:pt x="0" y="1207"/>
                    <a:pt x="37" y="1210"/>
                    <a:pt x="102" y="1210"/>
                  </a:cubicBezTo>
                  <a:cubicBezTo>
                    <a:pt x="320" y="1210"/>
                    <a:pt x="858" y="1181"/>
                    <a:pt x="1381" y="933"/>
                  </a:cubicBezTo>
                  <a:cubicBezTo>
                    <a:pt x="2072" y="588"/>
                    <a:pt x="2477" y="5"/>
                    <a:pt x="2477" y="5"/>
                  </a:cubicBezTo>
                  <a:cubicBezTo>
                    <a:pt x="2477" y="5"/>
                    <a:pt x="2431" y="1"/>
                    <a:pt x="235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8"/>
            <p:cNvSpPr/>
            <p:nvPr/>
          </p:nvSpPr>
          <p:spPr>
            <a:xfrm>
              <a:off x="2764025" y="1887850"/>
              <a:ext cx="393825" cy="307225"/>
            </a:xfrm>
            <a:custGeom>
              <a:avLst/>
              <a:gdLst/>
              <a:ahLst/>
              <a:cxnLst/>
              <a:rect l="l" t="t" r="r" b="b"/>
              <a:pathLst>
                <a:path w="15753" h="12289" extrusionOk="0">
                  <a:moveTo>
                    <a:pt x="15752" y="1"/>
                  </a:moveTo>
                  <a:lnTo>
                    <a:pt x="15752" y="1"/>
                  </a:lnTo>
                  <a:cubicBezTo>
                    <a:pt x="15752" y="1"/>
                    <a:pt x="15467" y="72"/>
                    <a:pt x="14967" y="191"/>
                  </a:cubicBezTo>
                  <a:cubicBezTo>
                    <a:pt x="14705" y="251"/>
                    <a:pt x="14395" y="334"/>
                    <a:pt x="14050" y="453"/>
                  </a:cubicBezTo>
                  <a:cubicBezTo>
                    <a:pt x="13693" y="572"/>
                    <a:pt x="13300" y="692"/>
                    <a:pt x="12859" y="870"/>
                  </a:cubicBezTo>
                  <a:cubicBezTo>
                    <a:pt x="12431" y="1037"/>
                    <a:pt x="11954" y="1215"/>
                    <a:pt x="11466" y="1454"/>
                  </a:cubicBezTo>
                  <a:cubicBezTo>
                    <a:pt x="10978" y="1668"/>
                    <a:pt x="10454" y="1942"/>
                    <a:pt x="9906" y="2227"/>
                  </a:cubicBezTo>
                  <a:cubicBezTo>
                    <a:pt x="8811" y="2823"/>
                    <a:pt x="7668" y="3549"/>
                    <a:pt x="6537" y="4430"/>
                  </a:cubicBezTo>
                  <a:cubicBezTo>
                    <a:pt x="5418" y="5311"/>
                    <a:pt x="4430" y="6252"/>
                    <a:pt x="3596" y="7157"/>
                  </a:cubicBezTo>
                  <a:cubicBezTo>
                    <a:pt x="3191" y="7621"/>
                    <a:pt x="2787" y="8061"/>
                    <a:pt x="2465" y="8490"/>
                  </a:cubicBezTo>
                  <a:cubicBezTo>
                    <a:pt x="2120" y="8907"/>
                    <a:pt x="1822" y="9324"/>
                    <a:pt x="1548" y="9716"/>
                  </a:cubicBezTo>
                  <a:cubicBezTo>
                    <a:pt x="1286" y="10097"/>
                    <a:pt x="1060" y="10455"/>
                    <a:pt x="870" y="10776"/>
                  </a:cubicBezTo>
                  <a:cubicBezTo>
                    <a:pt x="679" y="11086"/>
                    <a:pt x="512" y="11371"/>
                    <a:pt x="393" y="11586"/>
                  </a:cubicBezTo>
                  <a:cubicBezTo>
                    <a:pt x="143" y="12038"/>
                    <a:pt x="0" y="12288"/>
                    <a:pt x="0" y="12288"/>
                  </a:cubicBezTo>
                  <a:cubicBezTo>
                    <a:pt x="0" y="12288"/>
                    <a:pt x="167" y="12062"/>
                    <a:pt x="477" y="11645"/>
                  </a:cubicBezTo>
                  <a:cubicBezTo>
                    <a:pt x="631" y="11443"/>
                    <a:pt x="810" y="11193"/>
                    <a:pt x="1048" y="10907"/>
                  </a:cubicBezTo>
                  <a:cubicBezTo>
                    <a:pt x="1286" y="10621"/>
                    <a:pt x="1524" y="10276"/>
                    <a:pt x="1834" y="9943"/>
                  </a:cubicBezTo>
                  <a:cubicBezTo>
                    <a:pt x="2132" y="9585"/>
                    <a:pt x="2465" y="9193"/>
                    <a:pt x="2834" y="8812"/>
                  </a:cubicBezTo>
                  <a:cubicBezTo>
                    <a:pt x="3191" y="8407"/>
                    <a:pt x="3608" y="8002"/>
                    <a:pt x="4025" y="7573"/>
                  </a:cubicBezTo>
                  <a:cubicBezTo>
                    <a:pt x="4882" y="6728"/>
                    <a:pt x="5882" y="5847"/>
                    <a:pt x="6966" y="4978"/>
                  </a:cubicBezTo>
                  <a:cubicBezTo>
                    <a:pt x="8073" y="4132"/>
                    <a:pt x="9168" y="3394"/>
                    <a:pt x="10204" y="2751"/>
                  </a:cubicBezTo>
                  <a:cubicBezTo>
                    <a:pt x="10716" y="2442"/>
                    <a:pt x="11216" y="2144"/>
                    <a:pt x="11692" y="1882"/>
                  </a:cubicBezTo>
                  <a:cubicBezTo>
                    <a:pt x="12145" y="1632"/>
                    <a:pt x="12597" y="1406"/>
                    <a:pt x="13014" y="1204"/>
                  </a:cubicBezTo>
                  <a:cubicBezTo>
                    <a:pt x="13431" y="989"/>
                    <a:pt x="13812" y="834"/>
                    <a:pt x="14145" y="680"/>
                  </a:cubicBezTo>
                  <a:cubicBezTo>
                    <a:pt x="14467" y="513"/>
                    <a:pt x="14764" y="394"/>
                    <a:pt x="15002" y="311"/>
                  </a:cubicBezTo>
                  <a:cubicBezTo>
                    <a:pt x="15478" y="96"/>
                    <a:pt x="15752" y="1"/>
                    <a:pt x="1575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8"/>
            <p:cNvSpPr/>
            <p:nvPr/>
          </p:nvSpPr>
          <p:spPr>
            <a:xfrm>
              <a:off x="2832175" y="1989650"/>
              <a:ext cx="202450" cy="180125"/>
            </a:xfrm>
            <a:custGeom>
              <a:avLst/>
              <a:gdLst/>
              <a:ahLst/>
              <a:cxnLst/>
              <a:rect l="l" t="t" r="r" b="b"/>
              <a:pathLst>
                <a:path w="8098" h="7205" extrusionOk="0">
                  <a:moveTo>
                    <a:pt x="8097" y="1"/>
                  </a:moveTo>
                  <a:cubicBezTo>
                    <a:pt x="8097" y="1"/>
                    <a:pt x="7966" y="60"/>
                    <a:pt x="7716" y="179"/>
                  </a:cubicBezTo>
                  <a:cubicBezTo>
                    <a:pt x="7454" y="299"/>
                    <a:pt x="7085" y="477"/>
                    <a:pt x="6657" y="715"/>
                  </a:cubicBezTo>
                  <a:cubicBezTo>
                    <a:pt x="5776" y="1192"/>
                    <a:pt x="4621" y="1942"/>
                    <a:pt x="3466" y="2954"/>
                  </a:cubicBezTo>
                  <a:cubicBezTo>
                    <a:pt x="2335" y="3966"/>
                    <a:pt x="1465" y="5037"/>
                    <a:pt x="882" y="5847"/>
                  </a:cubicBezTo>
                  <a:cubicBezTo>
                    <a:pt x="584" y="6252"/>
                    <a:pt x="370" y="6597"/>
                    <a:pt x="227" y="6835"/>
                  </a:cubicBezTo>
                  <a:cubicBezTo>
                    <a:pt x="72" y="7073"/>
                    <a:pt x="1" y="7204"/>
                    <a:pt x="1" y="7204"/>
                  </a:cubicBezTo>
                  <a:lnTo>
                    <a:pt x="1132" y="6073"/>
                  </a:lnTo>
                  <a:cubicBezTo>
                    <a:pt x="1835" y="5394"/>
                    <a:pt x="2811" y="4454"/>
                    <a:pt x="3930" y="3466"/>
                  </a:cubicBezTo>
                  <a:cubicBezTo>
                    <a:pt x="5049" y="2489"/>
                    <a:pt x="6073" y="1608"/>
                    <a:pt x="6847" y="1001"/>
                  </a:cubicBezTo>
                  <a:cubicBezTo>
                    <a:pt x="7621" y="394"/>
                    <a:pt x="8097" y="1"/>
                    <a:pt x="809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8"/>
            <p:cNvSpPr/>
            <p:nvPr/>
          </p:nvSpPr>
          <p:spPr>
            <a:xfrm>
              <a:off x="2904825" y="2081625"/>
              <a:ext cx="61325" cy="47950"/>
            </a:xfrm>
            <a:custGeom>
              <a:avLst/>
              <a:gdLst/>
              <a:ahLst/>
              <a:cxnLst/>
              <a:rect l="l" t="t" r="r" b="b"/>
              <a:pathLst>
                <a:path w="2453" h="1918" extrusionOk="0">
                  <a:moveTo>
                    <a:pt x="2453" y="1"/>
                  </a:moveTo>
                  <a:cubicBezTo>
                    <a:pt x="2453" y="1"/>
                    <a:pt x="1691" y="144"/>
                    <a:pt x="1012" y="680"/>
                  </a:cubicBezTo>
                  <a:cubicBezTo>
                    <a:pt x="322" y="1215"/>
                    <a:pt x="0" y="1918"/>
                    <a:pt x="0" y="1918"/>
                  </a:cubicBezTo>
                  <a:cubicBezTo>
                    <a:pt x="0" y="1918"/>
                    <a:pt x="762" y="1775"/>
                    <a:pt x="1441" y="1239"/>
                  </a:cubicBezTo>
                  <a:cubicBezTo>
                    <a:pt x="2131" y="703"/>
                    <a:pt x="2453" y="1"/>
                    <a:pt x="245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8"/>
            <p:cNvSpPr/>
            <p:nvPr/>
          </p:nvSpPr>
          <p:spPr>
            <a:xfrm>
              <a:off x="4110925" y="2429900"/>
              <a:ext cx="29200" cy="310775"/>
            </a:xfrm>
            <a:custGeom>
              <a:avLst/>
              <a:gdLst/>
              <a:ahLst/>
              <a:cxnLst/>
              <a:rect l="l" t="t" r="r" b="b"/>
              <a:pathLst>
                <a:path w="1168" h="12431" extrusionOk="0">
                  <a:moveTo>
                    <a:pt x="0" y="0"/>
                  </a:moveTo>
                  <a:cubicBezTo>
                    <a:pt x="0" y="0"/>
                    <a:pt x="24" y="179"/>
                    <a:pt x="48" y="488"/>
                  </a:cubicBezTo>
                  <a:cubicBezTo>
                    <a:pt x="95" y="798"/>
                    <a:pt x="143" y="1262"/>
                    <a:pt x="179" y="1834"/>
                  </a:cubicBezTo>
                  <a:cubicBezTo>
                    <a:pt x="286" y="2941"/>
                    <a:pt x="393" y="4489"/>
                    <a:pt x="417" y="6203"/>
                  </a:cubicBezTo>
                  <a:cubicBezTo>
                    <a:pt x="453" y="7918"/>
                    <a:pt x="405" y="9466"/>
                    <a:pt x="346" y="10597"/>
                  </a:cubicBezTo>
                  <a:cubicBezTo>
                    <a:pt x="322" y="11156"/>
                    <a:pt x="286" y="11621"/>
                    <a:pt x="262" y="11930"/>
                  </a:cubicBezTo>
                  <a:cubicBezTo>
                    <a:pt x="238" y="12252"/>
                    <a:pt x="226" y="12430"/>
                    <a:pt x="226" y="12430"/>
                  </a:cubicBezTo>
                  <a:cubicBezTo>
                    <a:pt x="226" y="12430"/>
                    <a:pt x="274" y="12252"/>
                    <a:pt x="393" y="11942"/>
                  </a:cubicBezTo>
                  <a:cubicBezTo>
                    <a:pt x="476" y="11644"/>
                    <a:pt x="596" y="11204"/>
                    <a:pt x="715" y="10632"/>
                  </a:cubicBezTo>
                  <a:cubicBezTo>
                    <a:pt x="953" y="9525"/>
                    <a:pt x="1167" y="7942"/>
                    <a:pt x="1131" y="6191"/>
                  </a:cubicBezTo>
                  <a:cubicBezTo>
                    <a:pt x="1096" y="4453"/>
                    <a:pt x="822" y="2870"/>
                    <a:pt x="536" y="1774"/>
                  </a:cubicBezTo>
                  <a:cubicBezTo>
                    <a:pt x="405" y="1215"/>
                    <a:pt x="274" y="774"/>
                    <a:pt x="167" y="476"/>
                  </a:cubicBezTo>
                  <a:cubicBezTo>
                    <a:pt x="60" y="167"/>
                    <a:pt x="0" y="0"/>
                    <a:pt x="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8"/>
            <p:cNvSpPr/>
            <p:nvPr/>
          </p:nvSpPr>
          <p:spPr>
            <a:xfrm>
              <a:off x="4076400" y="2491200"/>
              <a:ext cx="20250" cy="146775"/>
            </a:xfrm>
            <a:custGeom>
              <a:avLst/>
              <a:gdLst/>
              <a:ahLst/>
              <a:cxnLst/>
              <a:rect l="l" t="t" r="r" b="b"/>
              <a:pathLst>
                <a:path w="810" h="5871" extrusionOk="0">
                  <a:moveTo>
                    <a:pt x="107" y="1"/>
                  </a:moveTo>
                  <a:cubicBezTo>
                    <a:pt x="107" y="1"/>
                    <a:pt x="72" y="346"/>
                    <a:pt x="48" y="882"/>
                  </a:cubicBezTo>
                  <a:cubicBezTo>
                    <a:pt x="36" y="1418"/>
                    <a:pt x="0" y="2144"/>
                    <a:pt x="48" y="2942"/>
                  </a:cubicBezTo>
                  <a:cubicBezTo>
                    <a:pt x="72" y="3739"/>
                    <a:pt x="167" y="4466"/>
                    <a:pt x="238" y="5002"/>
                  </a:cubicBezTo>
                  <a:cubicBezTo>
                    <a:pt x="298" y="5537"/>
                    <a:pt x="369" y="5871"/>
                    <a:pt x="369" y="5871"/>
                  </a:cubicBezTo>
                  <a:cubicBezTo>
                    <a:pt x="369" y="5871"/>
                    <a:pt x="488" y="5549"/>
                    <a:pt x="607" y="5013"/>
                  </a:cubicBezTo>
                  <a:cubicBezTo>
                    <a:pt x="714" y="4478"/>
                    <a:pt x="810" y="3739"/>
                    <a:pt x="762" y="2918"/>
                  </a:cubicBezTo>
                  <a:cubicBezTo>
                    <a:pt x="714" y="2084"/>
                    <a:pt x="548" y="1358"/>
                    <a:pt x="405" y="834"/>
                  </a:cubicBezTo>
                  <a:cubicBezTo>
                    <a:pt x="238" y="310"/>
                    <a:pt x="107" y="1"/>
                    <a:pt x="10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8"/>
            <p:cNvSpPr/>
            <p:nvPr/>
          </p:nvSpPr>
          <p:spPr>
            <a:xfrm>
              <a:off x="4038875" y="2531700"/>
              <a:ext cx="19975" cy="78900"/>
            </a:xfrm>
            <a:custGeom>
              <a:avLst/>
              <a:gdLst/>
              <a:ahLst/>
              <a:cxnLst/>
              <a:rect l="l" t="t" r="r" b="b"/>
              <a:pathLst>
                <a:path w="799" h="3156" extrusionOk="0">
                  <a:moveTo>
                    <a:pt x="144" y="0"/>
                  </a:moveTo>
                  <a:cubicBezTo>
                    <a:pt x="144" y="0"/>
                    <a:pt x="84" y="203"/>
                    <a:pt x="60" y="500"/>
                  </a:cubicBezTo>
                  <a:cubicBezTo>
                    <a:pt x="13" y="798"/>
                    <a:pt x="1" y="1179"/>
                    <a:pt x="49" y="1607"/>
                  </a:cubicBezTo>
                  <a:cubicBezTo>
                    <a:pt x="108" y="2048"/>
                    <a:pt x="203" y="2417"/>
                    <a:pt x="310" y="2703"/>
                  </a:cubicBezTo>
                  <a:cubicBezTo>
                    <a:pt x="418" y="2977"/>
                    <a:pt x="501" y="3155"/>
                    <a:pt x="501" y="3155"/>
                  </a:cubicBezTo>
                  <a:cubicBezTo>
                    <a:pt x="501" y="3155"/>
                    <a:pt x="596" y="2977"/>
                    <a:pt x="668" y="2679"/>
                  </a:cubicBezTo>
                  <a:cubicBezTo>
                    <a:pt x="739" y="2393"/>
                    <a:pt x="799" y="1977"/>
                    <a:pt x="763" y="1536"/>
                  </a:cubicBezTo>
                  <a:cubicBezTo>
                    <a:pt x="715" y="1084"/>
                    <a:pt x="549" y="703"/>
                    <a:pt x="418" y="429"/>
                  </a:cubicBezTo>
                  <a:cubicBezTo>
                    <a:pt x="263" y="155"/>
                    <a:pt x="144" y="0"/>
                    <a:pt x="14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8"/>
            <p:cNvSpPr/>
            <p:nvPr/>
          </p:nvSpPr>
          <p:spPr>
            <a:xfrm>
              <a:off x="2709850" y="2941850"/>
              <a:ext cx="126525" cy="184275"/>
            </a:xfrm>
            <a:custGeom>
              <a:avLst/>
              <a:gdLst/>
              <a:ahLst/>
              <a:cxnLst/>
              <a:rect l="l" t="t" r="r" b="b"/>
              <a:pathLst>
                <a:path w="5061" h="7371" extrusionOk="0">
                  <a:moveTo>
                    <a:pt x="1" y="1"/>
                  </a:moveTo>
                  <a:cubicBezTo>
                    <a:pt x="1" y="1"/>
                    <a:pt x="12" y="132"/>
                    <a:pt x="60" y="358"/>
                  </a:cubicBezTo>
                  <a:cubicBezTo>
                    <a:pt x="108" y="584"/>
                    <a:pt x="179" y="906"/>
                    <a:pt x="298" y="1311"/>
                  </a:cubicBezTo>
                  <a:cubicBezTo>
                    <a:pt x="536" y="2108"/>
                    <a:pt x="965" y="3204"/>
                    <a:pt x="1691" y="4251"/>
                  </a:cubicBezTo>
                  <a:cubicBezTo>
                    <a:pt x="2417" y="5311"/>
                    <a:pt x="3287" y="6121"/>
                    <a:pt x="3941" y="6621"/>
                  </a:cubicBezTo>
                  <a:cubicBezTo>
                    <a:pt x="4263" y="6871"/>
                    <a:pt x="4549" y="7073"/>
                    <a:pt x="4751" y="7192"/>
                  </a:cubicBezTo>
                  <a:lnTo>
                    <a:pt x="5061" y="7371"/>
                  </a:lnTo>
                  <a:cubicBezTo>
                    <a:pt x="5061" y="7371"/>
                    <a:pt x="4989" y="7276"/>
                    <a:pt x="4823" y="7097"/>
                  </a:cubicBezTo>
                  <a:cubicBezTo>
                    <a:pt x="4656" y="6930"/>
                    <a:pt x="4453" y="6680"/>
                    <a:pt x="4180" y="6371"/>
                  </a:cubicBezTo>
                  <a:cubicBezTo>
                    <a:pt x="3644" y="5740"/>
                    <a:pt x="2977" y="4871"/>
                    <a:pt x="2275" y="3859"/>
                  </a:cubicBezTo>
                  <a:cubicBezTo>
                    <a:pt x="1596" y="2847"/>
                    <a:pt x="1013" y="1894"/>
                    <a:pt x="620" y="1180"/>
                  </a:cubicBezTo>
                  <a:cubicBezTo>
                    <a:pt x="417" y="822"/>
                    <a:pt x="262" y="525"/>
                    <a:pt x="167" y="310"/>
                  </a:cubicBezTo>
                  <a:cubicBezTo>
                    <a:pt x="60" y="120"/>
                    <a:pt x="1" y="1"/>
                    <a:pt x="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8"/>
            <p:cNvSpPr/>
            <p:nvPr/>
          </p:nvSpPr>
          <p:spPr>
            <a:xfrm>
              <a:off x="2758975" y="2976675"/>
              <a:ext cx="50900" cy="73850"/>
            </a:xfrm>
            <a:custGeom>
              <a:avLst/>
              <a:gdLst/>
              <a:ahLst/>
              <a:cxnLst/>
              <a:rect l="l" t="t" r="r" b="b"/>
              <a:pathLst>
                <a:path w="2036" h="2954" extrusionOk="0">
                  <a:moveTo>
                    <a:pt x="12" y="1"/>
                  </a:moveTo>
                  <a:cubicBezTo>
                    <a:pt x="12" y="1"/>
                    <a:pt x="0" y="227"/>
                    <a:pt x="60" y="572"/>
                  </a:cubicBezTo>
                  <a:cubicBezTo>
                    <a:pt x="119" y="906"/>
                    <a:pt x="262" y="1370"/>
                    <a:pt x="560" y="1799"/>
                  </a:cubicBezTo>
                  <a:cubicBezTo>
                    <a:pt x="857" y="2239"/>
                    <a:pt x="1238" y="2537"/>
                    <a:pt x="1536" y="2716"/>
                  </a:cubicBezTo>
                  <a:cubicBezTo>
                    <a:pt x="1834" y="2894"/>
                    <a:pt x="2036" y="2954"/>
                    <a:pt x="2036" y="2954"/>
                  </a:cubicBezTo>
                  <a:cubicBezTo>
                    <a:pt x="2036" y="2954"/>
                    <a:pt x="1929" y="2739"/>
                    <a:pt x="1786" y="2466"/>
                  </a:cubicBezTo>
                  <a:cubicBezTo>
                    <a:pt x="1619" y="2180"/>
                    <a:pt x="1417" y="1787"/>
                    <a:pt x="1143" y="1406"/>
                  </a:cubicBezTo>
                  <a:cubicBezTo>
                    <a:pt x="881" y="1013"/>
                    <a:pt x="595" y="680"/>
                    <a:pt x="381" y="418"/>
                  </a:cubicBezTo>
                  <a:cubicBezTo>
                    <a:pt x="167" y="168"/>
                    <a:pt x="12" y="1"/>
                    <a:pt x="1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8"/>
            <p:cNvSpPr/>
            <p:nvPr/>
          </p:nvSpPr>
          <p:spPr>
            <a:xfrm>
              <a:off x="3598350" y="2251900"/>
              <a:ext cx="106000" cy="102425"/>
            </a:xfrm>
            <a:custGeom>
              <a:avLst/>
              <a:gdLst/>
              <a:ahLst/>
              <a:cxnLst/>
              <a:rect l="l" t="t" r="r" b="b"/>
              <a:pathLst>
                <a:path w="4240" h="4097" extrusionOk="0">
                  <a:moveTo>
                    <a:pt x="4239" y="0"/>
                  </a:moveTo>
                  <a:lnTo>
                    <a:pt x="4239" y="0"/>
                  </a:lnTo>
                  <a:cubicBezTo>
                    <a:pt x="4239" y="0"/>
                    <a:pt x="3953" y="203"/>
                    <a:pt x="3513" y="512"/>
                  </a:cubicBezTo>
                  <a:cubicBezTo>
                    <a:pt x="3287" y="679"/>
                    <a:pt x="3025" y="869"/>
                    <a:pt x="2727" y="1072"/>
                  </a:cubicBezTo>
                  <a:cubicBezTo>
                    <a:pt x="2572" y="1179"/>
                    <a:pt x="2430" y="1298"/>
                    <a:pt x="2263" y="1429"/>
                  </a:cubicBezTo>
                  <a:cubicBezTo>
                    <a:pt x="2096" y="1572"/>
                    <a:pt x="1965" y="1751"/>
                    <a:pt x="1858" y="1941"/>
                  </a:cubicBezTo>
                  <a:cubicBezTo>
                    <a:pt x="1751" y="2132"/>
                    <a:pt x="1679" y="2310"/>
                    <a:pt x="1560" y="2441"/>
                  </a:cubicBezTo>
                  <a:cubicBezTo>
                    <a:pt x="1453" y="2584"/>
                    <a:pt x="1310" y="2667"/>
                    <a:pt x="1144" y="2727"/>
                  </a:cubicBezTo>
                  <a:cubicBezTo>
                    <a:pt x="977" y="2798"/>
                    <a:pt x="798" y="2846"/>
                    <a:pt x="667" y="2977"/>
                  </a:cubicBezTo>
                  <a:cubicBezTo>
                    <a:pt x="513" y="3120"/>
                    <a:pt x="489" y="3298"/>
                    <a:pt x="477" y="3429"/>
                  </a:cubicBezTo>
                  <a:cubicBezTo>
                    <a:pt x="441" y="3679"/>
                    <a:pt x="310" y="3858"/>
                    <a:pt x="191" y="3965"/>
                  </a:cubicBezTo>
                  <a:cubicBezTo>
                    <a:pt x="84" y="4072"/>
                    <a:pt x="1" y="4096"/>
                    <a:pt x="1" y="4096"/>
                  </a:cubicBezTo>
                  <a:cubicBezTo>
                    <a:pt x="1" y="4096"/>
                    <a:pt x="84" y="4084"/>
                    <a:pt x="215" y="4013"/>
                  </a:cubicBezTo>
                  <a:cubicBezTo>
                    <a:pt x="358" y="3917"/>
                    <a:pt x="536" y="3739"/>
                    <a:pt x="596" y="3453"/>
                  </a:cubicBezTo>
                  <a:cubicBezTo>
                    <a:pt x="620" y="3310"/>
                    <a:pt x="667" y="3191"/>
                    <a:pt x="775" y="3096"/>
                  </a:cubicBezTo>
                  <a:cubicBezTo>
                    <a:pt x="882" y="3013"/>
                    <a:pt x="1037" y="2965"/>
                    <a:pt x="1215" y="2905"/>
                  </a:cubicBezTo>
                  <a:cubicBezTo>
                    <a:pt x="1382" y="2846"/>
                    <a:pt x="1608" y="2739"/>
                    <a:pt x="1739" y="2584"/>
                  </a:cubicBezTo>
                  <a:cubicBezTo>
                    <a:pt x="1894" y="2417"/>
                    <a:pt x="1977" y="2227"/>
                    <a:pt x="2084" y="2048"/>
                  </a:cubicBezTo>
                  <a:cubicBezTo>
                    <a:pt x="2263" y="1691"/>
                    <a:pt x="2572" y="1465"/>
                    <a:pt x="2858" y="1227"/>
                  </a:cubicBezTo>
                  <a:cubicBezTo>
                    <a:pt x="3120" y="989"/>
                    <a:pt x="3382" y="774"/>
                    <a:pt x="3584" y="596"/>
                  </a:cubicBezTo>
                  <a:cubicBezTo>
                    <a:pt x="3989" y="239"/>
                    <a:pt x="4239" y="0"/>
                    <a:pt x="423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8"/>
            <p:cNvSpPr/>
            <p:nvPr/>
          </p:nvSpPr>
          <p:spPr>
            <a:xfrm>
              <a:off x="3577525" y="2353400"/>
              <a:ext cx="13125" cy="11025"/>
            </a:xfrm>
            <a:custGeom>
              <a:avLst/>
              <a:gdLst/>
              <a:ahLst/>
              <a:cxnLst/>
              <a:rect l="l" t="t" r="r" b="b"/>
              <a:pathLst>
                <a:path w="525" h="441" extrusionOk="0">
                  <a:moveTo>
                    <a:pt x="405" y="0"/>
                  </a:moveTo>
                  <a:cubicBezTo>
                    <a:pt x="322" y="0"/>
                    <a:pt x="226" y="36"/>
                    <a:pt x="143" y="96"/>
                  </a:cubicBezTo>
                  <a:cubicBezTo>
                    <a:pt x="72" y="167"/>
                    <a:pt x="24" y="250"/>
                    <a:pt x="12" y="322"/>
                  </a:cubicBezTo>
                  <a:cubicBezTo>
                    <a:pt x="0" y="393"/>
                    <a:pt x="0" y="441"/>
                    <a:pt x="0" y="441"/>
                  </a:cubicBezTo>
                  <a:cubicBezTo>
                    <a:pt x="0" y="441"/>
                    <a:pt x="48" y="429"/>
                    <a:pt x="119" y="393"/>
                  </a:cubicBezTo>
                  <a:cubicBezTo>
                    <a:pt x="179" y="369"/>
                    <a:pt x="250" y="322"/>
                    <a:pt x="310" y="274"/>
                  </a:cubicBezTo>
                  <a:cubicBezTo>
                    <a:pt x="369" y="227"/>
                    <a:pt x="417" y="167"/>
                    <a:pt x="465" y="107"/>
                  </a:cubicBezTo>
                  <a:lnTo>
                    <a:pt x="524" y="24"/>
                  </a:lnTo>
                  <a:cubicBezTo>
                    <a:pt x="524" y="24"/>
                    <a:pt x="476" y="0"/>
                    <a:pt x="4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8"/>
            <p:cNvSpPr/>
            <p:nvPr/>
          </p:nvSpPr>
          <p:spPr>
            <a:xfrm>
              <a:off x="3592700" y="2398650"/>
              <a:ext cx="19375" cy="25900"/>
            </a:xfrm>
            <a:custGeom>
              <a:avLst/>
              <a:gdLst/>
              <a:ahLst/>
              <a:cxnLst/>
              <a:rect l="l" t="t" r="r" b="b"/>
              <a:pathLst>
                <a:path w="775" h="1036" extrusionOk="0">
                  <a:moveTo>
                    <a:pt x="0" y="0"/>
                  </a:moveTo>
                  <a:cubicBezTo>
                    <a:pt x="0" y="0"/>
                    <a:pt x="12" y="83"/>
                    <a:pt x="96" y="191"/>
                  </a:cubicBezTo>
                  <a:cubicBezTo>
                    <a:pt x="167" y="310"/>
                    <a:pt x="298" y="429"/>
                    <a:pt x="417" y="536"/>
                  </a:cubicBezTo>
                  <a:cubicBezTo>
                    <a:pt x="524" y="643"/>
                    <a:pt x="608" y="762"/>
                    <a:pt x="631" y="857"/>
                  </a:cubicBezTo>
                  <a:cubicBezTo>
                    <a:pt x="654" y="958"/>
                    <a:pt x="613" y="1027"/>
                    <a:pt x="608" y="1035"/>
                  </a:cubicBezTo>
                  <a:lnTo>
                    <a:pt x="608" y="1035"/>
                  </a:lnTo>
                  <a:cubicBezTo>
                    <a:pt x="620" y="1031"/>
                    <a:pt x="706" y="1004"/>
                    <a:pt x="727" y="857"/>
                  </a:cubicBezTo>
                  <a:cubicBezTo>
                    <a:pt x="774" y="726"/>
                    <a:pt x="727" y="500"/>
                    <a:pt x="572" y="357"/>
                  </a:cubicBezTo>
                  <a:cubicBezTo>
                    <a:pt x="417" y="226"/>
                    <a:pt x="274" y="167"/>
                    <a:pt x="167" y="107"/>
                  </a:cubicBezTo>
                  <a:cubicBezTo>
                    <a:pt x="60" y="48"/>
                    <a:pt x="0" y="0"/>
                    <a:pt x="0" y="0"/>
                  </a:cubicBezTo>
                  <a:close/>
                  <a:moveTo>
                    <a:pt x="608" y="1035"/>
                  </a:moveTo>
                  <a:lnTo>
                    <a:pt x="608" y="1035"/>
                  </a:lnTo>
                  <a:cubicBezTo>
                    <a:pt x="607" y="1036"/>
                    <a:pt x="606" y="1036"/>
                    <a:pt x="608" y="1036"/>
                  </a:cubicBezTo>
                  <a:cubicBezTo>
                    <a:pt x="608" y="1036"/>
                    <a:pt x="608" y="1036"/>
                    <a:pt x="608" y="1035"/>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8"/>
            <p:cNvSpPr/>
            <p:nvPr/>
          </p:nvSpPr>
          <p:spPr>
            <a:xfrm>
              <a:off x="3617100" y="2548050"/>
              <a:ext cx="181000" cy="62325"/>
            </a:xfrm>
            <a:custGeom>
              <a:avLst/>
              <a:gdLst/>
              <a:ahLst/>
              <a:cxnLst/>
              <a:rect l="l" t="t" r="r" b="b"/>
              <a:pathLst>
                <a:path w="7240" h="2493" extrusionOk="0">
                  <a:moveTo>
                    <a:pt x="1" y="1"/>
                  </a:moveTo>
                  <a:cubicBezTo>
                    <a:pt x="1" y="1"/>
                    <a:pt x="334" y="335"/>
                    <a:pt x="834" y="846"/>
                  </a:cubicBezTo>
                  <a:cubicBezTo>
                    <a:pt x="1108" y="1108"/>
                    <a:pt x="1418" y="1406"/>
                    <a:pt x="1763" y="1739"/>
                  </a:cubicBezTo>
                  <a:cubicBezTo>
                    <a:pt x="1846" y="1823"/>
                    <a:pt x="1953" y="1918"/>
                    <a:pt x="2096" y="1977"/>
                  </a:cubicBezTo>
                  <a:cubicBezTo>
                    <a:pt x="2239" y="2037"/>
                    <a:pt x="2370" y="2037"/>
                    <a:pt x="2477" y="2073"/>
                  </a:cubicBezTo>
                  <a:cubicBezTo>
                    <a:pt x="2703" y="2132"/>
                    <a:pt x="2906" y="2299"/>
                    <a:pt x="3192" y="2418"/>
                  </a:cubicBezTo>
                  <a:cubicBezTo>
                    <a:pt x="3301" y="2468"/>
                    <a:pt x="3435" y="2492"/>
                    <a:pt x="3573" y="2492"/>
                  </a:cubicBezTo>
                  <a:cubicBezTo>
                    <a:pt x="3600" y="2492"/>
                    <a:pt x="3628" y="2491"/>
                    <a:pt x="3656" y="2489"/>
                  </a:cubicBezTo>
                  <a:cubicBezTo>
                    <a:pt x="3823" y="2477"/>
                    <a:pt x="3942" y="2406"/>
                    <a:pt x="4061" y="2358"/>
                  </a:cubicBezTo>
                  <a:cubicBezTo>
                    <a:pt x="4287" y="2263"/>
                    <a:pt x="4525" y="2239"/>
                    <a:pt x="4775" y="2227"/>
                  </a:cubicBezTo>
                  <a:cubicBezTo>
                    <a:pt x="4868" y="2223"/>
                    <a:pt x="4959" y="2221"/>
                    <a:pt x="5049" y="2221"/>
                  </a:cubicBezTo>
                  <a:cubicBezTo>
                    <a:pt x="5417" y="2221"/>
                    <a:pt x="5752" y="2254"/>
                    <a:pt x="6049" y="2263"/>
                  </a:cubicBezTo>
                  <a:cubicBezTo>
                    <a:pt x="6799" y="2299"/>
                    <a:pt x="7240" y="2311"/>
                    <a:pt x="7240" y="2311"/>
                  </a:cubicBezTo>
                  <a:cubicBezTo>
                    <a:pt x="7240" y="2311"/>
                    <a:pt x="6799" y="2251"/>
                    <a:pt x="6037" y="2156"/>
                  </a:cubicBezTo>
                  <a:cubicBezTo>
                    <a:pt x="5656" y="2120"/>
                    <a:pt x="5228" y="2037"/>
                    <a:pt x="4739" y="2037"/>
                  </a:cubicBezTo>
                  <a:cubicBezTo>
                    <a:pt x="4501" y="2037"/>
                    <a:pt x="4227" y="2073"/>
                    <a:pt x="3966" y="2156"/>
                  </a:cubicBezTo>
                  <a:cubicBezTo>
                    <a:pt x="3835" y="2204"/>
                    <a:pt x="3716" y="2263"/>
                    <a:pt x="3608" y="2275"/>
                  </a:cubicBezTo>
                  <a:cubicBezTo>
                    <a:pt x="3585" y="2280"/>
                    <a:pt x="3561" y="2283"/>
                    <a:pt x="3536" y="2283"/>
                  </a:cubicBezTo>
                  <a:cubicBezTo>
                    <a:pt x="3449" y="2283"/>
                    <a:pt x="3356" y="2253"/>
                    <a:pt x="3263" y="2216"/>
                  </a:cubicBezTo>
                  <a:cubicBezTo>
                    <a:pt x="3025" y="2132"/>
                    <a:pt x="2799" y="1954"/>
                    <a:pt x="2525" y="1882"/>
                  </a:cubicBezTo>
                  <a:cubicBezTo>
                    <a:pt x="2370" y="1835"/>
                    <a:pt x="2239" y="1846"/>
                    <a:pt x="2144" y="1799"/>
                  </a:cubicBezTo>
                  <a:cubicBezTo>
                    <a:pt x="2061" y="1763"/>
                    <a:pt x="1965" y="1680"/>
                    <a:pt x="1882" y="1608"/>
                  </a:cubicBezTo>
                  <a:cubicBezTo>
                    <a:pt x="1525" y="1287"/>
                    <a:pt x="1191" y="1001"/>
                    <a:pt x="918" y="763"/>
                  </a:cubicBezTo>
                  <a:cubicBezTo>
                    <a:pt x="346" y="299"/>
                    <a:pt x="1" y="1"/>
                    <a:pt x="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8"/>
            <p:cNvSpPr/>
            <p:nvPr/>
          </p:nvSpPr>
          <p:spPr>
            <a:xfrm>
              <a:off x="3842425" y="2585875"/>
              <a:ext cx="60150" cy="15200"/>
            </a:xfrm>
            <a:custGeom>
              <a:avLst/>
              <a:gdLst/>
              <a:ahLst/>
              <a:cxnLst/>
              <a:rect l="l" t="t" r="r" b="b"/>
              <a:pathLst>
                <a:path w="2406" h="608" extrusionOk="0">
                  <a:moveTo>
                    <a:pt x="1251" y="0"/>
                  </a:moveTo>
                  <a:cubicBezTo>
                    <a:pt x="858" y="0"/>
                    <a:pt x="560" y="179"/>
                    <a:pt x="358" y="238"/>
                  </a:cubicBezTo>
                  <a:cubicBezTo>
                    <a:pt x="144" y="310"/>
                    <a:pt x="1" y="310"/>
                    <a:pt x="1" y="310"/>
                  </a:cubicBezTo>
                  <a:cubicBezTo>
                    <a:pt x="1" y="310"/>
                    <a:pt x="92" y="340"/>
                    <a:pt x="251" y="340"/>
                  </a:cubicBezTo>
                  <a:cubicBezTo>
                    <a:pt x="290" y="340"/>
                    <a:pt x="334" y="338"/>
                    <a:pt x="382" y="333"/>
                  </a:cubicBezTo>
                  <a:cubicBezTo>
                    <a:pt x="620" y="322"/>
                    <a:pt x="901" y="214"/>
                    <a:pt x="1216" y="214"/>
                  </a:cubicBezTo>
                  <a:cubicBezTo>
                    <a:pt x="1231" y="214"/>
                    <a:pt x="1247" y="214"/>
                    <a:pt x="1263" y="214"/>
                  </a:cubicBezTo>
                  <a:cubicBezTo>
                    <a:pt x="1596" y="238"/>
                    <a:pt x="1870" y="322"/>
                    <a:pt x="2084" y="417"/>
                  </a:cubicBezTo>
                  <a:cubicBezTo>
                    <a:pt x="2287" y="512"/>
                    <a:pt x="2406" y="607"/>
                    <a:pt x="2406" y="607"/>
                  </a:cubicBezTo>
                  <a:cubicBezTo>
                    <a:pt x="2406" y="607"/>
                    <a:pt x="2334" y="488"/>
                    <a:pt x="2144" y="322"/>
                  </a:cubicBezTo>
                  <a:cubicBezTo>
                    <a:pt x="1953" y="155"/>
                    <a:pt x="1632" y="0"/>
                    <a:pt x="125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8"/>
            <p:cNvSpPr/>
            <p:nvPr/>
          </p:nvSpPr>
          <p:spPr>
            <a:xfrm>
              <a:off x="3942750" y="2738550"/>
              <a:ext cx="32175" cy="103625"/>
            </a:xfrm>
            <a:custGeom>
              <a:avLst/>
              <a:gdLst/>
              <a:ahLst/>
              <a:cxnLst/>
              <a:rect l="l" t="t" r="r" b="b"/>
              <a:pathLst>
                <a:path w="1287" h="4145" extrusionOk="0">
                  <a:moveTo>
                    <a:pt x="107" y="1"/>
                  </a:moveTo>
                  <a:lnTo>
                    <a:pt x="107" y="1"/>
                  </a:lnTo>
                  <a:cubicBezTo>
                    <a:pt x="107" y="1"/>
                    <a:pt x="60" y="49"/>
                    <a:pt x="36" y="168"/>
                  </a:cubicBezTo>
                  <a:cubicBezTo>
                    <a:pt x="0" y="287"/>
                    <a:pt x="36" y="477"/>
                    <a:pt x="167" y="656"/>
                  </a:cubicBezTo>
                  <a:cubicBezTo>
                    <a:pt x="286" y="846"/>
                    <a:pt x="512" y="989"/>
                    <a:pt x="703" y="1168"/>
                  </a:cubicBezTo>
                  <a:cubicBezTo>
                    <a:pt x="881" y="1346"/>
                    <a:pt x="1000" y="1596"/>
                    <a:pt x="1012" y="1894"/>
                  </a:cubicBezTo>
                  <a:cubicBezTo>
                    <a:pt x="1048" y="2489"/>
                    <a:pt x="881" y="3061"/>
                    <a:pt x="834" y="3466"/>
                  </a:cubicBezTo>
                  <a:cubicBezTo>
                    <a:pt x="774" y="3882"/>
                    <a:pt x="750" y="4144"/>
                    <a:pt x="750" y="4144"/>
                  </a:cubicBezTo>
                  <a:cubicBezTo>
                    <a:pt x="750" y="4144"/>
                    <a:pt x="834" y="3906"/>
                    <a:pt x="953" y="3501"/>
                  </a:cubicBezTo>
                  <a:cubicBezTo>
                    <a:pt x="1012" y="3311"/>
                    <a:pt x="1072" y="3073"/>
                    <a:pt x="1155" y="2799"/>
                  </a:cubicBezTo>
                  <a:cubicBezTo>
                    <a:pt x="1227" y="2513"/>
                    <a:pt x="1286" y="2216"/>
                    <a:pt x="1250" y="1882"/>
                  </a:cubicBezTo>
                  <a:cubicBezTo>
                    <a:pt x="1238" y="1549"/>
                    <a:pt x="1072" y="1203"/>
                    <a:pt x="834" y="1025"/>
                  </a:cubicBezTo>
                  <a:cubicBezTo>
                    <a:pt x="619" y="834"/>
                    <a:pt x="393" y="751"/>
                    <a:pt x="262" y="596"/>
                  </a:cubicBezTo>
                  <a:cubicBezTo>
                    <a:pt x="119" y="453"/>
                    <a:pt x="60" y="287"/>
                    <a:pt x="60" y="180"/>
                  </a:cubicBezTo>
                  <a:cubicBezTo>
                    <a:pt x="60" y="61"/>
                    <a:pt x="107" y="1"/>
                    <a:pt x="10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8"/>
            <p:cNvSpPr/>
            <p:nvPr/>
          </p:nvSpPr>
          <p:spPr>
            <a:xfrm>
              <a:off x="3953150" y="2856125"/>
              <a:ext cx="24450" cy="94400"/>
            </a:xfrm>
            <a:custGeom>
              <a:avLst/>
              <a:gdLst/>
              <a:ahLst/>
              <a:cxnLst/>
              <a:rect l="l" t="t" r="r" b="b"/>
              <a:pathLst>
                <a:path w="978" h="3776" extrusionOk="0">
                  <a:moveTo>
                    <a:pt x="299" y="1"/>
                  </a:moveTo>
                  <a:cubicBezTo>
                    <a:pt x="299" y="1"/>
                    <a:pt x="298" y="1"/>
                    <a:pt x="296" y="2"/>
                  </a:cubicBezTo>
                  <a:lnTo>
                    <a:pt x="296" y="2"/>
                  </a:lnTo>
                  <a:cubicBezTo>
                    <a:pt x="301" y="1"/>
                    <a:pt x="302" y="1"/>
                    <a:pt x="299" y="1"/>
                  </a:cubicBezTo>
                  <a:close/>
                  <a:moveTo>
                    <a:pt x="296" y="2"/>
                  </a:moveTo>
                  <a:cubicBezTo>
                    <a:pt x="283" y="6"/>
                    <a:pt x="239" y="22"/>
                    <a:pt x="168" y="84"/>
                  </a:cubicBezTo>
                  <a:cubicBezTo>
                    <a:pt x="72" y="156"/>
                    <a:pt x="1" y="299"/>
                    <a:pt x="1" y="501"/>
                  </a:cubicBezTo>
                  <a:cubicBezTo>
                    <a:pt x="1" y="894"/>
                    <a:pt x="180" y="1370"/>
                    <a:pt x="394" y="1882"/>
                  </a:cubicBezTo>
                  <a:cubicBezTo>
                    <a:pt x="596" y="2382"/>
                    <a:pt x="799" y="2847"/>
                    <a:pt x="870" y="3192"/>
                  </a:cubicBezTo>
                  <a:cubicBezTo>
                    <a:pt x="894" y="3370"/>
                    <a:pt x="906" y="3501"/>
                    <a:pt x="930" y="3609"/>
                  </a:cubicBezTo>
                  <a:cubicBezTo>
                    <a:pt x="942" y="3716"/>
                    <a:pt x="942" y="3775"/>
                    <a:pt x="942" y="3775"/>
                  </a:cubicBezTo>
                  <a:lnTo>
                    <a:pt x="942" y="3597"/>
                  </a:lnTo>
                  <a:cubicBezTo>
                    <a:pt x="953" y="3489"/>
                    <a:pt x="977" y="3335"/>
                    <a:pt x="953" y="3156"/>
                  </a:cubicBezTo>
                  <a:cubicBezTo>
                    <a:pt x="942" y="2799"/>
                    <a:pt x="811" y="2299"/>
                    <a:pt x="584" y="1787"/>
                  </a:cubicBezTo>
                  <a:cubicBezTo>
                    <a:pt x="394" y="1287"/>
                    <a:pt x="156" y="822"/>
                    <a:pt x="108" y="501"/>
                  </a:cubicBezTo>
                  <a:cubicBezTo>
                    <a:pt x="96" y="334"/>
                    <a:pt x="120" y="180"/>
                    <a:pt x="180" y="108"/>
                  </a:cubicBezTo>
                  <a:cubicBezTo>
                    <a:pt x="232" y="45"/>
                    <a:pt x="285" y="9"/>
                    <a:pt x="296" y="2"/>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8"/>
            <p:cNvSpPr/>
            <p:nvPr/>
          </p:nvSpPr>
          <p:spPr>
            <a:xfrm>
              <a:off x="3961800" y="2979375"/>
              <a:ext cx="15800" cy="52400"/>
            </a:xfrm>
            <a:custGeom>
              <a:avLst/>
              <a:gdLst/>
              <a:ahLst/>
              <a:cxnLst/>
              <a:rect l="l" t="t" r="r" b="b"/>
              <a:pathLst>
                <a:path w="632" h="2096" extrusionOk="0">
                  <a:moveTo>
                    <a:pt x="631" y="0"/>
                  </a:moveTo>
                  <a:cubicBezTo>
                    <a:pt x="631" y="0"/>
                    <a:pt x="357" y="429"/>
                    <a:pt x="179" y="1024"/>
                  </a:cubicBezTo>
                  <a:cubicBezTo>
                    <a:pt x="95" y="1310"/>
                    <a:pt x="0" y="1607"/>
                    <a:pt x="60" y="1834"/>
                  </a:cubicBezTo>
                  <a:cubicBezTo>
                    <a:pt x="72" y="1941"/>
                    <a:pt x="155" y="2024"/>
                    <a:pt x="191" y="2060"/>
                  </a:cubicBezTo>
                  <a:cubicBezTo>
                    <a:pt x="250" y="2096"/>
                    <a:pt x="286" y="2096"/>
                    <a:pt x="286" y="2096"/>
                  </a:cubicBezTo>
                  <a:lnTo>
                    <a:pt x="226" y="2036"/>
                  </a:lnTo>
                  <a:cubicBezTo>
                    <a:pt x="191" y="2000"/>
                    <a:pt x="179" y="1917"/>
                    <a:pt x="179" y="1834"/>
                  </a:cubicBezTo>
                  <a:cubicBezTo>
                    <a:pt x="179" y="1643"/>
                    <a:pt x="310" y="1405"/>
                    <a:pt x="405" y="1107"/>
                  </a:cubicBezTo>
                  <a:cubicBezTo>
                    <a:pt x="584" y="524"/>
                    <a:pt x="631" y="0"/>
                    <a:pt x="63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8"/>
            <p:cNvSpPr/>
            <p:nvPr/>
          </p:nvSpPr>
          <p:spPr>
            <a:xfrm>
              <a:off x="3812375" y="2229200"/>
              <a:ext cx="46750" cy="9325"/>
            </a:xfrm>
            <a:custGeom>
              <a:avLst/>
              <a:gdLst/>
              <a:ahLst/>
              <a:cxnLst/>
              <a:rect l="l" t="t" r="r" b="b"/>
              <a:pathLst>
                <a:path w="1870" h="373" extrusionOk="0">
                  <a:moveTo>
                    <a:pt x="826" y="0"/>
                  </a:moveTo>
                  <a:cubicBezTo>
                    <a:pt x="601" y="0"/>
                    <a:pt x="411" y="25"/>
                    <a:pt x="262" y="75"/>
                  </a:cubicBezTo>
                  <a:cubicBezTo>
                    <a:pt x="96" y="122"/>
                    <a:pt x="0" y="182"/>
                    <a:pt x="0" y="182"/>
                  </a:cubicBezTo>
                  <a:cubicBezTo>
                    <a:pt x="0" y="182"/>
                    <a:pt x="429" y="182"/>
                    <a:pt x="929" y="242"/>
                  </a:cubicBezTo>
                  <a:cubicBezTo>
                    <a:pt x="1441" y="301"/>
                    <a:pt x="1870" y="373"/>
                    <a:pt x="1870" y="373"/>
                  </a:cubicBezTo>
                  <a:cubicBezTo>
                    <a:pt x="1870" y="373"/>
                    <a:pt x="1786" y="301"/>
                    <a:pt x="1631" y="218"/>
                  </a:cubicBezTo>
                  <a:cubicBezTo>
                    <a:pt x="1465" y="122"/>
                    <a:pt x="1250" y="39"/>
                    <a:pt x="965" y="3"/>
                  </a:cubicBezTo>
                  <a:cubicBezTo>
                    <a:pt x="917" y="1"/>
                    <a:pt x="871" y="0"/>
                    <a:pt x="8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8"/>
            <p:cNvSpPr/>
            <p:nvPr/>
          </p:nvSpPr>
          <p:spPr>
            <a:xfrm>
              <a:off x="3881125" y="2265300"/>
              <a:ext cx="18175" cy="7450"/>
            </a:xfrm>
            <a:custGeom>
              <a:avLst/>
              <a:gdLst/>
              <a:ahLst/>
              <a:cxnLst/>
              <a:rect l="l" t="t" r="r" b="b"/>
              <a:pathLst>
                <a:path w="727" h="298" extrusionOk="0">
                  <a:moveTo>
                    <a:pt x="188" y="1"/>
                  </a:moveTo>
                  <a:cubicBezTo>
                    <a:pt x="80" y="1"/>
                    <a:pt x="1" y="24"/>
                    <a:pt x="1" y="24"/>
                  </a:cubicBezTo>
                  <a:cubicBezTo>
                    <a:pt x="1" y="24"/>
                    <a:pt x="120" y="179"/>
                    <a:pt x="322" y="262"/>
                  </a:cubicBezTo>
                  <a:cubicBezTo>
                    <a:pt x="398" y="289"/>
                    <a:pt x="474" y="297"/>
                    <a:pt x="539" y="297"/>
                  </a:cubicBezTo>
                  <a:cubicBezTo>
                    <a:pt x="648" y="297"/>
                    <a:pt x="727" y="274"/>
                    <a:pt x="727" y="274"/>
                  </a:cubicBezTo>
                  <a:cubicBezTo>
                    <a:pt x="727" y="274"/>
                    <a:pt x="608" y="107"/>
                    <a:pt x="405" y="36"/>
                  </a:cubicBezTo>
                  <a:cubicBezTo>
                    <a:pt x="330" y="9"/>
                    <a:pt x="254" y="1"/>
                    <a:pt x="18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8"/>
            <p:cNvSpPr/>
            <p:nvPr/>
          </p:nvSpPr>
          <p:spPr>
            <a:xfrm>
              <a:off x="2925650" y="2532000"/>
              <a:ext cx="24425" cy="7450"/>
            </a:xfrm>
            <a:custGeom>
              <a:avLst/>
              <a:gdLst/>
              <a:ahLst/>
              <a:cxnLst/>
              <a:rect l="l" t="t" r="r" b="b"/>
              <a:pathLst>
                <a:path w="977" h="298" extrusionOk="0">
                  <a:moveTo>
                    <a:pt x="238" y="1"/>
                  </a:moveTo>
                  <a:cubicBezTo>
                    <a:pt x="98" y="1"/>
                    <a:pt x="1" y="24"/>
                    <a:pt x="1" y="24"/>
                  </a:cubicBezTo>
                  <a:cubicBezTo>
                    <a:pt x="1" y="24"/>
                    <a:pt x="191" y="191"/>
                    <a:pt x="465" y="262"/>
                  </a:cubicBezTo>
                  <a:cubicBezTo>
                    <a:pt x="563" y="289"/>
                    <a:pt x="660" y="297"/>
                    <a:pt x="742" y="297"/>
                  </a:cubicBezTo>
                  <a:cubicBezTo>
                    <a:pt x="879" y="297"/>
                    <a:pt x="977" y="274"/>
                    <a:pt x="977" y="274"/>
                  </a:cubicBezTo>
                  <a:cubicBezTo>
                    <a:pt x="977" y="274"/>
                    <a:pt x="786" y="107"/>
                    <a:pt x="524" y="36"/>
                  </a:cubicBezTo>
                  <a:cubicBezTo>
                    <a:pt x="422" y="9"/>
                    <a:pt x="322" y="1"/>
                    <a:pt x="23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8"/>
            <p:cNvSpPr/>
            <p:nvPr/>
          </p:nvSpPr>
          <p:spPr>
            <a:xfrm>
              <a:off x="2970600" y="2549150"/>
              <a:ext cx="138125" cy="62050"/>
            </a:xfrm>
            <a:custGeom>
              <a:avLst/>
              <a:gdLst/>
              <a:ahLst/>
              <a:cxnLst/>
              <a:rect l="l" t="t" r="r" b="b"/>
              <a:pathLst>
                <a:path w="5525" h="2482" extrusionOk="0">
                  <a:moveTo>
                    <a:pt x="1078" y="1"/>
                  </a:moveTo>
                  <a:cubicBezTo>
                    <a:pt x="1018" y="1"/>
                    <a:pt x="961" y="2"/>
                    <a:pt x="905" y="5"/>
                  </a:cubicBezTo>
                  <a:cubicBezTo>
                    <a:pt x="631" y="17"/>
                    <a:pt x="405" y="52"/>
                    <a:pt x="239" y="64"/>
                  </a:cubicBezTo>
                  <a:cubicBezTo>
                    <a:pt x="96" y="76"/>
                    <a:pt x="0" y="88"/>
                    <a:pt x="0" y="88"/>
                  </a:cubicBezTo>
                  <a:lnTo>
                    <a:pt x="239" y="88"/>
                  </a:lnTo>
                  <a:cubicBezTo>
                    <a:pt x="405" y="88"/>
                    <a:pt x="631" y="88"/>
                    <a:pt x="905" y="112"/>
                  </a:cubicBezTo>
                  <a:cubicBezTo>
                    <a:pt x="1191" y="136"/>
                    <a:pt x="1524" y="171"/>
                    <a:pt x="1858" y="290"/>
                  </a:cubicBezTo>
                  <a:cubicBezTo>
                    <a:pt x="2215" y="386"/>
                    <a:pt x="2560" y="588"/>
                    <a:pt x="2917" y="802"/>
                  </a:cubicBezTo>
                  <a:cubicBezTo>
                    <a:pt x="3608" y="1279"/>
                    <a:pt x="4215" y="1791"/>
                    <a:pt x="4703" y="2076"/>
                  </a:cubicBezTo>
                  <a:cubicBezTo>
                    <a:pt x="4941" y="2219"/>
                    <a:pt x="5156" y="2326"/>
                    <a:pt x="5299" y="2386"/>
                  </a:cubicBezTo>
                  <a:lnTo>
                    <a:pt x="5525" y="2481"/>
                  </a:lnTo>
                  <a:cubicBezTo>
                    <a:pt x="5525" y="2481"/>
                    <a:pt x="5453" y="2433"/>
                    <a:pt x="5299" y="2374"/>
                  </a:cubicBezTo>
                  <a:cubicBezTo>
                    <a:pt x="5168" y="2291"/>
                    <a:pt x="4977" y="2160"/>
                    <a:pt x="4751" y="1993"/>
                  </a:cubicBezTo>
                  <a:cubicBezTo>
                    <a:pt x="4299" y="1660"/>
                    <a:pt x="3751" y="1124"/>
                    <a:pt x="3025" y="624"/>
                  </a:cubicBezTo>
                  <a:cubicBezTo>
                    <a:pt x="2667" y="386"/>
                    <a:pt x="2274" y="195"/>
                    <a:pt x="1905" y="112"/>
                  </a:cubicBezTo>
                  <a:cubicBezTo>
                    <a:pt x="1608" y="25"/>
                    <a:pt x="1326" y="1"/>
                    <a:pt x="107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8"/>
            <p:cNvSpPr/>
            <p:nvPr/>
          </p:nvSpPr>
          <p:spPr>
            <a:xfrm>
              <a:off x="3293250" y="2759100"/>
              <a:ext cx="10150" cy="50625"/>
            </a:xfrm>
            <a:custGeom>
              <a:avLst/>
              <a:gdLst/>
              <a:ahLst/>
              <a:cxnLst/>
              <a:rect l="l" t="t" r="r" b="b"/>
              <a:pathLst>
                <a:path w="406" h="2025" extrusionOk="0">
                  <a:moveTo>
                    <a:pt x="406" y="0"/>
                  </a:moveTo>
                  <a:lnTo>
                    <a:pt x="406" y="0"/>
                  </a:lnTo>
                  <a:cubicBezTo>
                    <a:pt x="406" y="1"/>
                    <a:pt x="322" y="96"/>
                    <a:pt x="251" y="274"/>
                  </a:cubicBezTo>
                  <a:cubicBezTo>
                    <a:pt x="179" y="453"/>
                    <a:pt x="84" y="703"/>
                    <a:pt x="48" y="989"/>
                  </a:cubicBezTo>
                  <a:cubicBezTo>
                    <a:pt x="1" y="1286"/>
                    <a:pt x="25" y="1536"/>
                    <a:pt x="60" y="1727"/>
                  </a:cubicBezTo>
                  <a:cubicBezTo>
                    <a:pt x="84" y="1905"/>
                    <a:pt x="132" y="2025"/>
                    <a:pt x="132" y="2025"/>
                  </a:cubicBezTo>
                  <a:cubicBezTo>
                    <a:pt x="132" y="2025"/>
                    <a:pt x="191" y="1584"/>
                    <a:pt x="263" y="1013"/>
                  </a:cubicBezTo>
                  <a:cubicBezTo>
                    <a:pt x="346" y="465"/>
                    <a:pt x="406" y="1"/>
                    <a:pt x="40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8"/>
            <p:cNvSpPr/>
            <p:nvPr/>
          </p:nvSpPr>
          <p:spPr>
            <a:xfrm>
              <a:off x="3281950" y="2821900"/>
              <a:ext cx="14900" cy="58975"/>
            </a:xfrm>
            <a:custGeom>
              <a:avLst/>
              <a:gdLst/>
              <a:ahLst/>
              <a:cxnLst/>
              <a:rect l="l" t="t" r="r" b="b"/>
              <a:pathLst>
                <a:path w="596" h="2359" extrusionOk="0">
                  <a:moveTo>
                    <a:pt x="405" y="1"/>
                  </a:moveTo>
                  <a:cubicBezTo>
                    <a:pt x="405" y="1"/>
                    <a:pt x="322" y="120"/>
                    <a:pt x="274" y="358"/>
                  </a:cubicBezTo>
                  <a:cubicBezTo>
                    <a:pt x="238" y="477"/>
                    <a:pt x="238" y="620"/>
                    <a:pt x="262" y="775"/>
                  </a:cubicBezTo>
                  <a:cubicBezTo>
                    <a:pt x="274" y="929"/>
                    <a:pt x="358" y="1108"/>
                    <a:pt x="358" y="1227"/>
                  </a:cubicBezTo>
                  <a:cubicBezTo>
                    <a:pt x="381" y="1346"/>
                    <a:pt x="286" y="1477"/>
                    <a:pt x="238" y="1632"/>
                  </a:cubicBezTo>
                  <a:cubicBezTo>
                    <a:pt x="179" y="1763"/>
                    <a:pt x="143" y="1894"/>
                    <a:pt x="107" y="2001"/>
                  </a:cubicBezTo>
                  <a:cubicBezTo>
                    <a:pt x="36" y="2227"/>
                    <a:pt x="0" y="2358"/>
                    <a:pt x="0" y="2358"/>
                  </a:cubicBezTo>
                  <a:cubicBezTo>
                    <a:pt x="0" y="2358"/>
                    <a:pt x="96" y="2239"/>
                    <a:pt x="215" y="2060"/>
                  </a:cubicBezTo>
                  <a:cubicBezTo>
                    <a:pt x="274" y="1953"/>
                    <a:pt x="346" y="1846"/>
                    <a:pt x="417" y="1715"/>
                  </a:cubicBezTo>
                  <a:cubicBezTo>
                    <a:pt x="477" y="1584"/>
                    <a:pt x="596" y="1453"/>
                    <a:pt x="596" y="1215"/>
                  </a:cubicBezTo>
                  <a:cubicBezTo>
                    <a:pt x="572" y="989"/>
                    <a:pt x="477" y="870"/>
                    <a:pt x="453" y="739"/>
                  </a:cubicBezTo>
                  <a:cubicBezTo>
                    <a:pt x="417" y="596"/>
                    <a:pt x="393" y="465"/>
                    <a:pt x="393" y="358"/>
                  </a:cubicBezTo>
                  <a:cubicBezTo>
                    <a:pt x="369" y="156"/>
                    <a:pt x="405" y="1"/>
                    <a:pt x="40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8"/>
            <p:cNvSpPr/>
            <p:nvPr/>
          </p:nvSpPr>
          <p:spPr>
            <a:xfrm>
              <a:off x="3220925" y="2921025"/>
              <a:ext cx="33950" cy="29500"/>
            </a:xfrm>
            <a:custGeom>
              <a:avLst/>
              <a:gdLst/>
              <a:ahLst/>
              <a:cxnLst/>
              <a:rect l="l" t="t" r="r" b="b"/>
              <a:pathLst>
                <a:path w="1358" h="1180" extrusionOk="0">
                  <a:moveTo>
                    <a:pt x="1358" y="0"/>
                  </a:moveTo>
                  <a:lnTo>
                    <a:pt x="1358" y="0"/>
                  </a:lnTo>
                  <a:cubicBezTo>
                    <a:pt x="1358" y="1"/>
                    <a:pt x="953" y="131"/>
                    <a:pt x="572" y="465"/>
                  </a:cubicBezTo>
                  <a:cubicBezTo>
                    <a:pt x="179" y="786"/>
                    <a:pt x="1" y="1179"/>
                    <a:pt x="1" y="1179"/>
                  </a:cubicBezTo>
                  <a:cubicBezTo>
                    <a:pt x="1" y="1179"/>
                    <a:pt x="358" y="953"/>
                    <a:pt x="715" y="632"/>
                  </a:cubicBezTo>
                  <a:cubicBezTo>
                    <a:pt x="1096" y="310"/>
                    <a:pt x="1358" y="1"/>
                    <a:pt x="135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a:off x="3182225" y="2972225"/>
              <a:ext cx="17600" cy="43175"/>
            </a:xfrm>
            <a:custGeom>
              <a:avLst/>
              <a:gdLst/>
              <a:ahLst/>
              <a:cxnLst/>
              <a:rect l="l" t="t" r="r" b="b"/>
              <a:pathLst>
                <a:path w="704" h="1727" extrusionOk="0">
                  <a:moveTo>
                    <a:pt x="703" y="0"/>
                  </a:moveTo>
                  <a:cubicBezTo>
                    <a:pt x="703" y="0"/>
                    <a:pt x="441" y="346"/>
                    <a:pt x="239" y="822"/>
                  </a:cubicBezTo>
                  <a:cubicBezTo>
                    <a:pt x="48" y="1298"/>
                    <a:pt x="1" y="1727"/>
                    <a:pt x="1" y="1727"/>
                  </a:cubicBezTo>
                  <a:cubicBezTo>
                    <a:pt x="1" y="1727"/>
                    <a:pt x="275" y="1393"/>
                    <a:pt x="465" y="917"/>
                  </a:cubicBezTo>
                  <a:cubicBezTo>
                    <a:pt x="656" y="429"/>
                    <a:pt x="703" y="0"/>
                    <a:pt x="70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8"/>
            <p:cNvSpPr/>
            <p:nvPr/>
          </p:nvSpPr>
          <p:spPr>
            <a:xfrm>
              <a:off x="3149500" y="3058250"/>
              <a:ext cx="11925" cy="38725"/>
            </a:xfrm>
            <a:custGeom>
              <a:avLst/>
              <a:gdLst/>
              <a:ahLst/>
              <a:cxnLst/>
              <a:rect l="l" t="t" r="r" b="b"/>
              <a:pathLst>
                <a:path w="477" h="1549" extrusionOk="0">
                  <a:moveTo>
                    <a:pt x="405" y="0"/>
                  </a:moveTo>
                  <a:cubicBezTo>
                    <a:pt x="405" y="0"/>
                    <a:pt x="262" y="346"/>
                    <a:pt x="143" y="762"/>
                  </a:cubicBezTo>
                  <a:cubicBezTo>
                    <a:pt x="36" y="1179"/>
                    <a:pt x="0" y="1548"/>
                    <a:pt x="0" y="1548"/>
                  </a:cubicBezTo>
                  <a:cubicBezTo>
                    <a:pt x="0" y="1548"/>
                    <a:pt x="262" y="1262"/>
                    <a:pt x="357" y="822"/>
                  </a:cubicBezTo>
                  <a:cubicBezTo>
                    <a:pt x="476" y="369"/>
                    <a:pt x="405" y="0"/>
                    <a:pt x="4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8"/>
            <p:cNvSpPr/>
            <p:nvPr/>
          </p:nvSpPr>
          <p:spPr>
            <a:xfrm>
              <a:off x="2819975" y="2257550"/>
              <a:ext cx="77425" cy="50325"/>
            </a:xfrm>
            <a:custGeom>
              <a:avLst/>
              <a:gdLst/>
              <a:ahLst/>
              <a:cxnLst/>
              <a:rect l="l" t="t" r="r" b="b"/>
              <a:pathLst>
                <a:path w="3097" h="2013" extrusionOk="0">
                  <a:moveTo>
                    <a:pt x="1" y="1"/>
                  </a:moveTo>
                  <a:cubicBezTo>
                    <a:pt x="1" y="1"/>
                    <a:pt x="644" y="548"/>
                    <a:pt x="1489" y="1108"/>
                  </a:cubicBezTo>
                  <a:cubicBezTo>
                    <a:pt x="2334" y="1655"/>
                    <a:pt x="3096" y="2013"/>
                    <a:pt x="3096" y="2013"/>
                  </a:cubicBezTo>
                  <a:cubicBezTo>
                    <a:pt x="3096" y="2013"/>
                    <a:pt x="2465" y="1477"/>
                    <a:pt x="1608" y="905"/>
                  </a:cubicBezTo>
                  <a:cubicBezTo>
                    <a:pt x="763" y="358"/>
                    <a:pt x="1" y="1"/>
                    <a:pt x="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2892025" y="2280175"/>
              <a:ext cx="9850" cy="16100"/>
            </a:xfrm>
            <a:custGeom>
              <a:avLst/>
              <a:gdLst/>
              <a:ahLst/>
              <a:cxnLst/>
              <a:rect l="l" t="t" r="r" b="b"/>
              <a:pathLst>
                <a:path w="394" h="644" extrusionOk="0">
                  <a:moveTo>
                    <a:pt x="36" y="0"/>
                  </a:moveTo>
                  <a:cubicBezTo>
                    <a:pt x="36" y="0"/>
                    <a:pt x="0" y="203"/>
                    <a:pt x="95" y="381"/>
                  </a:cubicBezTo>
                  <a:cubicBezTo>
                    <a:pt x="179" y="560"/>
                    <a:pt x="357" y="643"/>
                    <a:pt x="357" y="643"/>
                  </a:cubicBezTo>
                  <a:cubicBezTo>
                    <a:pt x="357" y="643"/>
                    <a:pt x="393" y="453"/>
                    <a:pt x="298" y="274"/>
                  </a:cubicBezTo>
                  <a:cubicBezTo>
                    <a:pt x="214" y="96"/>
                    <a:pt x="36" y="0"/>
                    <a:pt x="3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2883675" y="2218850"/>
              <a:ext cx="9250" cy="42900"/>
            </a:xfrm>
            <a:custGeom>
              <a:avLst/>
              <a:gdLst/>
              <a:ahLst/>
              <a:cxnLst/>
              <a:rect l="l" t="t" r="r" b="b"/>
              <a:pathLst>
                <a:path w="370" h="1716" extrusionOk="0">
                  <a:moveTo>
                    <a:pt x="370" y="1"/>
                  </a:moveTo>
                  <a:cubicBezTo>
                    <a:pt x="370" y="1"/>
                    <a:pt x="298" y="72"/>
                    <a:pt x="239" y="215"/>
                  </a:cubicBezTo>
                  <a:cubicBezTo>
                    <a:pt x="144" y="358"/>
                    <a:pt x="60" y="572"/>
                    <a:pt x="25" y="822"/>
                  </a:cubicBezTo>
                  <a:cubicBezTo>
                    <a:pt x="1" y="1072"/>
                    <a:pt x="25" y="1298"/>
                    <a:pt x="72" y="1465"/>
                  </a:cubicBezTo>
                  <a:cubicBezTo>
                    <a:pt x="120" y="1620"/>
                    <a:pt x="156" y="1715"/>
                    <a:pt x="156" y="1715"/>
                  </a:cubicBezTo>
                  <a:cubicBezTo>
                    <a:pt x="156" y="1715"/>
                    <a:pt x="191" y="1310"/>
                    <a:pt x="251" y="846"/>
                  </a:cubicBezTo>
                  <a:cubicBezTo>
                    <a:pt x="298" y="406"/>
                    <a:pt x="370" y="1"/>
                    <a:pt x="37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8"/>
            <p:cNvSpPr/>
            <p:nvPr/>
          </p:nvSpPr>
          <p:spPr>
            <a:xfrm>
              <a:off x="3017025" y="1898575"/>
              <a:ext cx="325075" cy="144975"/>
            </a:xfrm>
            <a:custGeom>
              <a:avLst/>
              <a:gdLst/>
              <a:ahLst/>
              <a:cxnLst/>
              <a:rect l="l" t="t" r="r" b="b"/>
              <a:pathLst>
                <a:path w="13003" h="5799" extrusionOk="0">
                  <a:moveTo>
                    <a:pt x="13002" y="1"/>
                  </a:moveTo>
                  <a:lnTo>
                    <a:pt x="13002" y="1"/>
                  </a:lnTo>
                  <a:cubicBezTo>
                    <a:pt x="13002" y="1"/>
                    <a:pt x="12984" y="25"/>
                    <a:pt x="12965" y="86"/>
                  </a:cubicBezTo>
                  <a:lnTo>
                    <a:pt x="12965" y="86"/>
                  </a:lnTo>
                  <a:cubicBezTo>
                    <a:pt x="12988" y="29"/>
                    <a:pt x="13002" y="1"/>
                    <a:pt x="13002" y="1"/>
                  </a:cubicBezTo>
                  <a:close/>
                  <a:moveTo>
                    <a:pt x="12965" y="86"/>
                  </a:moveTo>
                  <a:lnTo>
                    <a:pt x="12965" y="86"/>
                  </a:lnTo>
                  <a:cubicBezTo>
                    <a:pt x="12959" y="102"/>
                    <a:pt x="12951" y="122"/>
                    <a:pt x="12943" y="143"/>
                  </a:cubicBezTo>
                  <a:cubicBezTo>
                    <a:pt x="12918" y="193"/>
                    <a:pt x="12890" y="253"/>
                    <a:pt x="12850" y="320"/>
                  </a:cubicBezTo>
                  <a:lnTo>
                    <a:pt x="12850" y="320"/>
                  </a:lnTo>
                  <a:cubicBezTo>
                    <a:pt x="12891" y="263"/>
                    <a:pt x="12920" y="214"/>
                    <a:pt x="12943" y="179"/>
                  </a:cubicBezTo>
                  <a:cubicBezTo>
                    <a:pt x="12950" y="141"/>
                    <a:pt x="12958" y="110"/>
                    <a:pt x="12965" y="86"/>
                  </a:cubicBezTo>
                  <a:close/>
                  <a:moveTo>
                    <a:pt x="12850" y="320"/>
                  </a:moveTo>
                  <a:lnTo>
                    <a:pt x="12850" y="320"/>
                  </a:lnTo>
                  <a:cubicBezTo>
                    <a:pt x="12808" y="379"/>
                    <a:pt x="12754" y="446"/>
                    <a:pt x="12681" y="513"/>
                  </a:cubicBezTo>
                  <a:cubicBezTo>
                    <a:pt x="12431" y="798"/>
                    <a:pt x="11931" y="1048"/>
                    <a:pt x="11276" y="1203"/>
                  </a:cubicBezTo>
                  <a:cubicBezTo>
                    <a:pt x="10943" y="1286"/>
                    <a:pt x="10574" y="1334"/>
                    <a:pt x="10181" y="1453"/>
                  </a:cubicBezTo>
                  <a:cubicBezTo>
                    <a:pt x="9800" y="1572"/>
                    <a:pt x="9371" y="1727"/>
                    <a:pt x="9014" y="2037"/>
                  </a:cubicBezTo>
                  <a:cubicBezTo>
                    <a:pt x="8835" y="2179"/>
                    <a:pt x="8669" y="2394"/>
                    <a:pt x="8573" y="2632"/>
                  </a:cubicBezTo>
                  <a:cubicBezTo>
                    <a:pt x="8478" y="2858"/>
                    <a:pt x="8442" y="3108"/>
                    <a:pt x="8335" y="3287"/>
                  </a:cubicBezTo>
                  <a:cubicBezTo>
                    <a:pt x="8240" y="3477"/>
                    <a:pt x="8026" y="3489"/>
                    <a:pt x="7764" y="3525"/>
                  </a:cubicBezTo>
                  <a:cubicBezTo>
                    <a:pt x="7621" y="3537"/>
                    <a:pt x="7478" y="3596"/>
                    <a:pt x="7359" y="3692"/>
                  </a:cubicBezTo>
                  <a:cubicBezTo>
                    <a:pt x="7252" y="3775"/>
                    <a:pt x="7168" y="3882"/>
                    <a:pt x="7073" y="3989"/>
                  </a:cubicBezTo>
                  <a:cubicBezTo>
                    <a:pt x="6775" y="4394"/>
                    <a:pt x="6359" y="4656"/>
                    <a:pt x="5918" y="4823"/>
                  </a:cubicBezTo>
                  <a:cubicBezTo>
                    <a:pt x="5466" y="5001"/>
                    <a:pt x="5001" y="5073"/>
                    <a:pt x="4561" y="5144"/>
                  </a:cubicBezTo>
                  <a:cubicBezTo>
                    <a:pt x="3668" y="5263"/>
                    <a:pt x="2858" y="5382"/>
                    <a:pt x="2192" y="5477"/>
                  </a:cubicBezTo>
                  <a:cubicBezTo>
                    <a:pt x="834" y="5680"/>
                    <a:pt x="1" y="5799"/>
                    <a:pt x="1" y="5799"/>
                  </a:cubicBezTo>
                  <a:cubicBezTo>
                    <a:pt x="1" y="5799"/>
                    <a:pt x="858" y="5727"/>
                    <a:pt x="2203" y="5597"/>
                  </a:cubicBezTo>
                  <a:cubicBezTo>
                    <a:pt x="2894" y="5513"/>
                    <a:pt x="3692" y="5442"/>
                    <a:pt x="4585" y="5335"/>
                  </a:cubicBezTo>
                  <a:cubicBezTo>
                    <a:pt x="5037" y="5275"/>
                    <a:pt x="5513" y="5204"/>
                    <a:pt x="5990" y="5025"/>
                  </a:cubicBezTo>
                  <a:cubicBezTo>
                    <a:pt x="6454" y="4858"/>
                    <a:pt x="6930" y="4561"/>
                    <a:pt x="7252" y="4132"/>
                  </a:cubicBezTo>
                  <a:cubicBezTo>
                    <a:pt x="7418" y="3930"/>
                    <a:pt x="7585" y="3775"/>
                    <a:pt x="7799" y="3751"/>
                  </a:cubicBezTo>
                  <a:cubicBezTo>
                    <a:pt x="7918" y="3715"/>
                    <a:pt x="8061" y="3715"/>
                    <a:pt x="8192" y="3668"/>
                  </a:cubicBezTo>
                  <a:cubicBezTo>
                    <a:pt x="8335" y="3632"/>
                    <a:pt x="8454" y="3513"/>
                    <a:pt x="8538" y="3394"/>
                  </a:cubicBezTo>
                  <a:cubicBezTo>
                    <a:pt x="8680" y="3132"/>
                    <a:pt x="8680" y="2894"/>
                    <a:pt x="8776" y="2691"/>
                  </a:cubicBezTo>
                  <a:cubicBezTo>
                    <a:pt x="8847" y="2501"/>
                    <a:pt x="8978" y="2322"/>
                    <a:pt x="9133" y="2168"/>
                  </a:cubicBezTo>
                  <a:cubicBezTo>
                    <a:pt x="9442" y="1870"/>
                    <a:pt x="9847" y="1715"/>
                    <a:pt x="10216" y="1584"/>
                  </a:cubicBezTo>
                  <a:cubicBezTo>
                    <a:pt x="10585" y="1453"/>
                    <a:pt x="10955" y="1394"/>
                    <a:pt x="11288" y="1286"/>
                  </a:cubicBezTo>
                  <a:cubicBezTo>
                    <a:pt x="11943" y="1096"/>
                    <a:pt x="12443" y="822"/>
                    <a:pt x="12705" y="524"/>
                  </a:cubicBezTo>
                  <a:cubicBezTo>
                    <a:pt x="12767" y="450"/>
                    <a:pt x="12814" y="382"/>
                    <a:pt x="12850" y="32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8"/>
            <p:cNvSpPr/>
            <p:nvPr/>
          </p:nvSpPr>
          <p:spPr>
            <a:xfrm>
              <a:off x="3341475" y="1874775"/>
              <a:ext cx="20275" cy="12225"/>
            </a:xfrm>
            <a:custGeom>
              <a:avLst/>
              <a:gdLst/>
              <a:ahLst/>
              <a:cxnLst/>
              <a:rect l="l" t="t" r="r" b="b"/>
              <a:pathLst>
                <a:path w="811" h="489" extrusionOk="0">
                  <a:moveTo>
                    <a:pt x="810" y="0"/>
                  </a:moveTo>
                  <a:cubicBezTo>
                    <a:pt x="810" y="0"/>
                    <a:pt x="560" y="0"/>
                    <a:pt x="346" y="143"/>
                  </a:cubicBezTo>
                  <a:cubicBezTo>
                    <a:pt x="120" y="286"/>
                    <a:pt x="1" y="488"/>
                    <a:pt x="1" y="488"/>
                  </a:cubicBezTo>
                  <a:cubicBezTo>
                    <a:pt x="1" y="488"/>
                    <a:pt x="239" y="476"/>
                    <a:pt x="465" y="345"/>
                  </a:cubicBezTo>
                  <a:cubicBezTo>
                    <a:pt x="691" y="203"/>
                    <a:pt x="810" y="0"/>
                    <a:pt x="81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8"/>
            <p:cNvSpPr/>
            <p:nvPr/>
          </p:nvSpPr>
          <p:spPr>
            <a:xfrm>
              <a:off x="3360525" y="1852150"/>
              <a:ext cx="8975" cy="14300"/>
            </a:xfrm>
            <a:custGeom>
              <a:avLst/>
              <a:gdLst/>
              <a:ahLst/>
              <a:cxnLst/>
              <a:rect l="l" t="t" r="r" b="b"/>
              <a:pathLst>
                <a:path w="359" h="572" extrusionOk="0">
                  <a:moveTo>
                    <a:pt x="358" y="0"/>
                  </a:moveTo>
                  <a:cubicBezTo>
                    <a:pt x="358" y="0"/>
                    <a:pt x="358" y="0"/>
                    <a:pt x="358" y="0"/>
                  </a:cubicBezTo>
                  <a:lnTo>
                    <a:pt x="358" y="0"/>
                  </a:lnTo>
                  <a:cubicBezTo>
                    <a:pt x="358" y="0"/>
                    <a:pt x="358" y="0"/>
                    <a:pt x="358" y="0"/>
                  </a:cubicBezTo>
                  <a:close/>
                  <a:moveTo>
                    <a:pt x="358" y="0"/>
                  </a:moveTo>
                  <a:cubicBezTo>
                    <a:pt x="347" y="4"/>
                    <a:pt x="163" y="35"/>
                    <a:pt x="96" y="215"/>
                  </a:cubicBezTo>
                  <a:cubicBezTo>
                    <a:pt x="1" y="405"/>
                    <a:pt x="132" y="572"/>
                    <a:pt x="132" y="572"/>
                  </a:cubicBezTo>
                  <a:lnTo>
                    <a:pt x="191" y="488"/>
                  </a:lnTo>
                  <a:cubicBezTo>
                    <a:pt x="227" y="441"/>
                    <a:pt x="274" y="381"/>
                    <a:pt x="298" y="310"/>
                  </a:cubicBezTo>
                  <a:cubicBezTo>
                    <a:pt x="310" y="226"/>
                    <a:pt x="334" y="155"/>
                    <a:pt x="346" y="95"/>
                  </a:cubicBezTo>
                  <a:cubicBezTo>
                    <a:pt x="357" y="39"/>
                    <a:pt x="358" y="4"/>
                    <a:pt x="35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8"/>
            <p:cNvSpPr/>
            <p:nvPr/>
          </p:nvSpPr>
          <p:spPr>
            <a:xfrm>
              <a:off x="3643300" y="1914050"/>
              <a:ext cx="105100" cy="200950"/>
            </a:xfrm>
            <a:custGeom>
              <a:avLst/>
              <a:gdLst/>
              <a:ahLst/>
              <a:cxnLst/>
              <a:rect l="l" t="t" r="r" b="b"/>
              <a:pathLst>
                <a:path w="4204" h="8038" extrusionOk="0">
                  <a:moveTo>
                    <a:pt x="155" y="1"/>
                  </a:moveTo>
                  <a:lnTo>
                    <a:pt x="155" y="1"/>
                  </a:lnTo>
                  <a:cubicBezTo>
                    <a:pt x="155" y="1"/>
                    <a:pt x="142" y="21"/>
                    <a:pt x="125" y="61"/>
                  </a:cubicBezTo>
                  <a:lnTo>
                    <a:pt x="125" y="61"/>
                  </a:lnTo>
                  <a:lnTo>
                    <a:pt x="155" y="1"/>
                  </a:lnTo>
                  <a:close/>
                  <a:moveTo>
                    <a:pt x="125" y="61"/>
                  </a:moveTo>
                  <a:lnTo>
                    <a:pt x="108" y="96"/>
                  </a:lnTo>
                  <a:cubicBezTo>
                    <a:pt x="96" y="156"/>
                    <a:pt x="48" y="251"/>
                    <a:pt x="36" y="394"/>
                  </a:cubicBezTo>
                  <a:cubicBezTo>
                    <a:pt x="1" y="656"/>
                    <a:pt x="60" y="1120"/>
                    <a:pt x="477" y="1429"/>
                  </a:cubicBezTo>
                  <a:cubicBezTo>
                    <a:pt x="691" y="1584"/>
                    <a:pt x="965" y="1644"/>
                    <a:pt x="1251" y="1668"/>
                  </a:cubicBezTo>
                  <a:cubicBezTo>
                    <a:pt x="1536" y="1703"/>
                    <a:pt x="1822" y="1763"/>
                    <a:pt x="2096" y="1894"/>
                  </a:cubicBezTo>
                  <a:cubicBezTo>
                    <a:pt x="2382" y="2013"/>
                    <a:pt x="2668" y="2180"/>
                    <a:pt x="2977" y="2334"/>
                  </a:cubicBezTo>
                  <a:cubicBezTo>
                    <a:pt x="3132" y="2418"/>
                    <a:pt x="3275" y="2489"/>
                    <a:pt x="3441" y="2572"/>
                  </a:cubicBezTo>
                  <a:lnTo>
                    <a:pt x="3680" y="2692"/>
                  </a:lnTo>
                  <a:cubicBezTo>
                    <a:pt x="3751" y="2739"/>
                    <a:pt x="3858" y="2787"/>
                    <a:pt x="3870" y="2811"/>
                  </a:cubicBezTo>
                  <a:cubicBezTo>
                    <a:pt x="3918" y="2846"/>
                    <a:pt x="3846" y="3096"/>
                    <a:pt x="3846" y="3275"/>
                  </a:cubicBezTo>
                  <a:cubicBezTo>
                    <a:pt x="3822" y="3477"/>
                    <a:pt x="3846" y="3644"/>
                    <a:pt x="3870" y="3823"/>
                  </a:cubicBezTo>
                  <a:cubicBezTo>
                    <a:pt x="3918" y="4192"/>
                    <a:pt x="3989" y="4501"/>
                    <a:pt x="3989" y="4811"/>
                  </a:cubicBezTo>
                  <a:cubicBezTo>
                    <a:pt x="4001" y="5430"/>
                    <a:pt x="3882" y="6001"/>
                    <a:pt x="3822" y="6478"/>
                  </a:cubicBezTo>
                  <a:cubicBezTo>
                    <a:pt x="3751" y="6954"/>
                    <a:pt x="3727" y="7359"/>
                    <a:pt x="3739" y="7621"/>
                  </a:cubicBezTo>
                  <a:cubicBezTo>
                    <a:pt x="3751" y="7895"/>
                    <a:pt x="3787" y="8037"/>
                    <a:pt x="3787" y="8037"/>
                  </a:cubicBezTo>
                  <a:cubicBezTo>
                    <a:pt x="3787" y="8037"/>
                    <a:pt x="3763" y="7895"/>
                    <a:pt x="3787" y="7597"/>
                  </a:cubicBezTo>
                  <a:cubicBezTo>
                    <a:pt x="3799" y="7323"/>
                    <a:pt x="3846" y="6954"/>
                    <a:pt x="3941" y="6478"/>
                  </a:cubicBezTo>
                  <a:cubicBezTo>
                    <a:pt x="4037" y="6013"/>
                    <a:pt x="4180" y="5454"/>
                    <a:pt x="4180" y="4799"/>
                  </a:cubicBezTo>
                  <a:cubicBezTo>
                    <a:pt x="4203" y="4466"/>
                    <a:pt x="4144" y="4144"/>
                    <a:pt x="4096" y="3799"/>
                  </a:cubicBezTo>
                  <a:cubicBezTo>
                    <a:pt x="4084" y="3632"/>
                    <a:pt x="4061" y="3454"/>
                    <a:pt x="4061" y="3287"/>
                  </a:cubicBezTo>
                  <a:cubicBezTo>
                    <a:pt x="4061" y="3203"/>
                    <a:pt x="4084" y="3132"/>
                    <a:pt x="4096" y="3037"/>
                  </a:cubicBezTo>
                  <a:cubicBezTo>
                    <a:pt x="4108" y="2965"/>
                    <a:pt x="4156" y="2811"/>
                    <a:pt x="4049" y="2680"/>
                  </a:cubicBezTo>
                  <a:cubicBezTo>
                    <a:pt x="3941" y="2561"/>
                    <a:pt x="3858" y="2549"/>
                    <a:pt x="3787" y="2501"/>
                  </a:cubicBezTo>
                  <a:lnTo>
                    <a:pt x="3549" y="2382"/>
                  </a:lnTo>
                  <a:cubicBezTo>
                    <a:pt x="3382" y="2299"/>
                    <a:pt x="3215" y="2215"/>
                    <a:pt x="3072" y="2144"/>
                  </a:cubicBezTo>
                  <a:cubicBezTo>
                    <a:pt x="2751" y="2001"/>
                    <a:pt x="2453" y="1846"/>
                    <a:pt x="2156" y="1715"/>
                  </a:cubicBezTo>
                  <a:cubicBezTo>
                    <a:pt x="1548" y="1429"/>
                    <a:pt x="905" y="1608"/>
                    <a:pt x="536" y="1346"/>
                  </a:cubicBezTo>
                  <a:cubicBezTo>
                    <a:pt x="155" y="1084"/>
                    <a:pt x="48" y="656"/>
                    <a:pt x="60" y="406"/>
                  </a:cubicBezTo>
                  <a:cubicBezTo>
                    <a:pt x="60" y="275"/>
                    <a:pt x="96" y="179"/>
                    <a:pt x="108" y="108"/>
                  </a:cubicBezTo>
                  <a:cubicBezTo>
                    <a:pt x="114" y="90"/>
                    <a:pt x="120" y="74"/>
                    <a:pt x="125" y="6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8"/>
            <p:cNvSpPr/>
            <p:nvPr/>
          </p:nvSpPr>
          <p:spPr>
            <a:xfrm>
              <a:off x="3786175" y="2089575"/>
              <a:ext cx="178625" cy="76025"/>
            </a:xfrm>
            <a:custGeom>
              <a:avLst/>
              <a:gdLst/>
              <a:ahLst/>
              <a:cxnLst/>
              <a:rect l="l" t="t" r="r" b="b"/>
              <a:pathLst>
                <a:path w="7145" h="3041" extrusionOk="0">
                  <a:moveTo>
                    <a:pt x="1419" y="0"/>
                  </a:moveTo>
                  <a:cubicBezTo>
                    <a:pt x="1333" y="0"/>
                    <a:pt x="1241" y="16"/>
                    <a:pt x="1144" y="52"/>
                  </a:cubicBezTo>
                  <a:cubicBezTo>
                    <a:pt x="774" y="207"/>
                    <a:pt x="524" y="385"/>
                    <a:pt x="310" y="409"/>
                  </a:cubicBezTo>
                  <a:cubicBezTo>
                    <a:pt x="278" y="415"/>
                    <a:pt x="248" y="417"/>
                    <a:pt x="221" y="417"/>
                  </a:cubicBezTo>
                  <a:cubicBezTo>
                    <a:pt x="86" y="417"/>
                    <a:pt x="12" y="361"/>
                    <a:pt x="2" y="361"/>
                  </a:cubicBezTo>
                  <a:cubicBezTo>
                    <a:pt x="1" y="361"/>
                    <a:pt x="1" y="361"/>
                    <a:pt x="1" y="362"/>
                  </a:cubicBezTo>
                  <a:lnTo>
                    <a:pt x="1" y="362"/>
                  </a:lnTo>
                  <a:cubicBezTo>
                    <a:pt x="1" y="361"/>
                    <a:pt x="1" y="361"/>
                    <a:pt x="1" y="361"/>
                  </a:cubicBezTo>
                  <a:cubicBezTo>
                    <a:pt x="12" y="361"/>
                    <a:pt x="107" y="446"/>
                    <a:pt x="289" y="446"/>
                  </a:cubicBezTo>
                  <a:cubicBezTo>
                    <a:pt x="300" y="446"/>
                    <a:pt x="311" y="446"/>
                    <a:pt x="322" y="445"/>
                  </a:cubicBezTo>
                  <a:cubicBezTo>
                    <a:pt x="548" y="421"/>
                    <a:pt x="834" y="266"/>
                    <a:pt x="1191" y="159"/>
                  </a:cubicBezTo>
                  <a:cubicBezTo>
                    <a:pt x="1265" y="140"/>
                    <a:pt x="1340" y="126"/>
                    <a:pt x="1415" y="126"/>
                  </a:cubicBezTo>
                  <a:cubicBezTo>
                    <a:pt x="1523" y="126"/>
                    <a:pt x="1629" y="154"/>
                    <a:pt x="1727" y="231"/>
                  </a:cubicBezTo>
                  <a:cubicBezTo>
                    <a:pt x="1894" y="350"/>
                    <a:pt x="2048" y="540"/>
                    <a:pt x="2227" y="719"/>
                  </a:cubicBezTo>
                  <a:cubicBezTo>
                    <a:pt x="2406" y="897"/>
                    <a:pt x="2584" y="1100"/>
                    <a:pt x="2787" y="1290"/>
                  </a:cubicBezTo>
                  <a:cubicBezTo>
                    <a:pt x="2870" y="1374"/>
                    <a:pt x="2989" y="1516"/>
                    <a:pt x="3179" y="1540"/>
                  </a:cubicBezTo>
                  <a:cubicBezTo>
                    <a:pt x="3211" y="1542"/>
                    <a:pt x="3240" y="1543"/>
                    <a:pt x="3267" y="1543"/>
                  </a:cubicBezTo>
                  <a:cubicBezTo>
                    <a:pt x="3321" y="1543"/>
                    <a:pt x="3366" y="1540"/>
                    <a:pt x="3406" y="1540"/>
                  </a:cubicBezTo>
                  <a:cubicBezTo>
                    <a:pt x="3465" y="1540"/>
                    <a:pt x="3513" y="1546"/>
                    <a:pt x="3560" y="1576"/>
                  </a:cubicBezTo>
                  <a:cubicBezTo>
                    <a:pt x="3644" y="1636"/>
                    <a:pt x="3739" y="1755"/>
                    <a:pt x="3834" y="1850"/>
                  </a:cubicBezTo>
                  <a:cubicBezTo>
                    <a:pt x="3941" y="1969"/>
                    <a:pt x="4096" y="2052"/>
                    <a:pt x="4239" y="2088"/>
                  </a:cubicBezTo>
                  <a:cubicBezTo>
                    <a:pt x="4357" y="2121"/>
                    <a:pt x="4474" y="2134"/>
                    <a:pt x="4587" y="2134"/>
                  </a:cubicBezTo>
                  <a:cubicBezTo>
                    <a:pt x="4758" y="2134"/>
                    <a:pt x="4922" y="2105"/>
                    <a:pt x="5073" y="2076"/>
                  </a:cubicBezTo>
                  <a:cubicBezTo>
                    <a:pt x="5311" y="2028"/>
                    <a:pt x="5549" y="1957"/>
                    <a:pt x="5763" y="1945"/>
                  </a:cubicBezTo>
                  <a:cubicBezTo>
                    <a:pt x="5777" y="1942"/>
                    <a:pt x="5791" y="1941"/>
                    <a:pt x="5805" y="1941"/>
                  </a:cubicBezTo>
                  <a:cubicBezTo>
                    <a:pt x="5963" y="1941"/>
                    <a:pt x="6085" y="2121"/>
                    <a:pt x="6227" y="2231"/>
                  </a:cubicBezTo>
                  <a:cubicBezTo>
                    <a:pt x="6787" y="2731"/>
                    <a:pt x="7144" y="3040"/>
                    <a:pt x="7144" y="3040"/>
                  </a:cubicBezTo>
                  <a:cubicBezTo>
                    <a:pt x="7144" y="3040"/>
                    <a:pt x="6823" y="2707"/>
                    <a:pt x="6323" y="2195"/>
                  </a:cubicBezTo>
                  <a:cubicBezTo>
                    <a:pt x="6263" y="2124"/>
                    <a:pt x="6192" y="2052"/>
                    <a:pt x="6120" y="1969"/>
                  </a:cubicBezTo>
                  <a:cubicBezTo>
                    <a:pt x="6037" y="1886"/>
                    <a:pt x="5906" y="1826"/>
                    <a:pt x="5775" y="1826"/>
                  </a:cubicBezTo>
                  <a:cubicBezTo>
                    <a:pt x="5525" y="1826"/>
                    <a:pt x="5299" y="1886"/>
                    <a:pt x="5049" y="1909"/>
                  </a:cubicBezTo>
                  <a:cubicBezTo>
                    <a:pt x="4911" y="1928"/>
                    <a:pt x="4776" y="1944"/>
                    <a:pt x="4644" y="1944"/>
                  </a:cubicBezTo>
                  <a:cubicBezTo>
                    <a:pt x="4526" y="1944"/>
                    <a:pt x="4411" y="1931"/>
                    <a:pt x="4299" y="1897"/>
                  </a:cubicBezTo>
                  <a:cubicBezTo>
                    <a:pt x="4192" y="1874"/>
                    <a:pt x="4096" y="1814"/>
                    <a:pt x="4001" y="1719"/>
                  </a:cubicBezTo>
                  <a:cubicBezTo>
                    <a:pt x="3918" y="1636"/>
                    <a:pt x="3834" y="1493"/>
                    <a:pt x="3680" y="1397"/>
                  </a:cubicBezTo>
                  <a:cubicBezTo>
                    <a:pt x="3675" y="1397"/>
                    <a:pt x="3671" y="1397"/>
                    <a:pt x="3667" y="1397"/>
                  </a:cubicBezTo>
                  <a:cubicBezTo>
                    <a:pt x="2612" y="1397"/>
                    <a:pt x="2227" y="0"/>
                    <a:pt x="141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8"/>
            <p:cNvSpPr/>
            <p:nvPr/>
          </p:nvSpPr>
          <p:spPr>
            <a:xfrm>
              <a:off x="3989475" y="2177475"/>
              <a:ext cx="39200" cy="67600"/>
            </a:xfrm>
            <a:custGeom>
              <a:avLst/>
              <a:gdLst/>
              <a:ahLst/>
              <a:cxnLst/>
              <a:rect l="l" t="t" r="r" b="b"/>
              <a:pathLst>
                <a:path w="1568" h="2704" extrusionOk="0">
                  <a:moveTo>
                    <a:pt x="0" y="1"/>
                  </a:moveTo>
                  <a:cubicBezTo>
                    <a:pt x="1" y="1"/>
                    <a:pt x="346" y="632"/>
                    <a:pt x="893" y="1334"/>
                  </a:cubicBezTo>
                  <a:cubicBezTo>
                    <a:pt x="1155" y="1668"/>
                    <a:pt x="1382" y="1989"/>
                    <a:pt x="1441" y="2251"/>
                  </a:cubicBezTo>
                  <a:cubicBezTo>
                    <a:pt x="1465" y="2382"/>
                    <a:pt x="1465" y="2501"/>
                    <a:pt x="1453" y="2584"/>
                  </a:cubicBezTo>
                  <a:cubicBezTo>
                    <a:pt x="1445" y="2633"/>
                    <a:pt x="1437" y="2671"/>
                    <a:pt x="1432" y="2690"/>
                  </a:cubicBezTo>
                  <a:lnTo>
                    <a:pt x="1432" y="2690"/>
                  </a:lnTo>
                  <a:cubicBezTo>
                    <a:pt x="1459" y="2647"/>
                    <a:pt x="1568" y="2503"/>
                    <a:pt x="1548" y="2239"/>
                  </a:cubicBezTo>
                  <a:cubicBezTo>
                    <a:pt x="1548" y="1930"/>
                    <a:pt x="1346" y="1525"/>
                    <a:pt x="1072" y="1179"/>
                  </a:cubicBezTo>
                  <a:cubicBezTo>
                    <a:pt x="536" y="501"/>
                    <a:pt x="1" y="1"/>
                    <a:pt x="0" y="1"/>
                  </a:cubicBezTo>
                  <a:close/>
                  <a:moveTo>
                    <a:pt x="1432" y="2690"/>
                  </a:moveTo>
                  <a:cubicBezTo>
                    <a:pt x="1427" y="2699"/>
                    <a:pt x="1425" y="2703"/>
                    <a:pt x="1429" y="2703"/>
                  </a:cubicBezTo>
                  <a:cubicBezTo>
                    <a:pt x="1429" y="2703"/>
                    <a:pt x="1430" y="2699"/>
                    <a:pt x="1432" y="269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8"/>
            <p:cNvSpPr/>
            <p:nvPr/>
          </p:nvSpPr>
          <p:spPr>
            <a:xfrm>
              <a:off x="3973100" y="2259050"/>
              <a:ext cx="40500" cy="10550"/>
            </a:xfrm>
            <a:custGeom>
              <a:avLst/>
              <a:gdLst/>
              <a:ahLst/>
              <a:cxnLst/>
              <a:rect l="l" t="t" r="r" b="b"/>
              <a:pathLst>
                <a:path w="1620" h="422" extrusionOk="0">
                  <a:moveTo>
                    <a:pt x="1620" y="0"/>
                  </a:moveTo>
                  <a:cubicBezTo>
                    <a:pt x="1620" y="0"/>
                    <a:pt x="1227" y="71"/>
                    <a:pt x="798" y="167"/>
                  </a:cubicBezTo>
                  <a:cubicBezTo>
                    <a:pt x="370" y="274"/>
                    <a:pt x="1" y="357"/>
                    <a:pt x="1" y="357"/>
                  </a:cubicBezTo>
                  <a:cubicBezTo>
                    <a:pt x="1" y="357"/>
                    <a:pt x="84" y="393"/>
                    <a:pt x="239" y="405"/>
                  </a:cubicBezTo>
                  <a:cubicBezTo>
                    <a:pt x="303" y="416"/>
                    <a:pt x="384" y="421"/>
                    <a:pt x="475" y="421"/>
                  </a:cubicBezTo>
                  <a:cubicBezTo>
                    <a:pt x="587" y="421"/>
                    <a:pt x="715" y="413"/>
                    <a:pt x="846" y="393"/>
                  </a:cubicBezTo>
                  <a:cubicBezTo>
                    <a:pt x="1084" y="322"/>
                    <a:pt x="1275" y="238"/>
                    <a:pt x="1406" y="155"/>
                  </a:cubicBezTo>
                  <a:cubicBezTo>
                    <a:pt x="1548" y="71"/>
                    <a:pt x="1620" y="0"/>
                    <a:pt x="162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8"/>
            <p:cNvSpPr/>
            <p:nvPr/>
          </p:nvSpPr>
          <p:spPr>
            <a:xfrm>
              <a:off x="2862850" y="2550450"/>
              <a:ext cx="45275" cy="6275"/>
            </a:xfrm>
            <a:custGeom>
              <a:avLst/>
              <a:gdLst/>
              <a:ahLst/>
              <a:cxnLst/>
              <a:rect l="l" t="t" r="r" b="b"/>
              <a:pathLst>
                <a:path w="1811" h="251" extrusionOk="0">
                  <a:moveTo>
                    <a:pt x="1810" y="0"/>
                  </a:moveTo>
                  <a:cubicBezTo>
                    <a:pt x="1810" y="0"/>
                    <a:pt x="1381" y="12"/>
                    <a:pt x="905" y="12"/>
                  </a:cubicBezTo>
                  <a:cubicBezTo>
                    <a:pt x="417" y="12"/>
                    <a:pt x="0" y="0"/>
                    <a:pt x="0" y="0"/>
                  </a:cubicBezTo>
                  <a:lnTo>
                    <a:pt x="0" y="0"/>
                  </a:lnTo>
                  <a:cubicBezTo>
                    <a:pt x="0" y="0"/>
                    <a:pt x="84" y="60"/>
                    <a:pt x="250" y="131"/>
                  </a:cubicBezTo>
                  <a:cubicBezTo>
                    <a:pt x="417" y="191"/>
                    <a:pt x="631" y="250"/>
                    <a:pt x="905" y="250"/>
                  </a:cubicBezTo>
                  <a:cubicBezTo>
                    <a:pt x="1167" y="250"/>
                    <a:pt x="1393" y="179"/>
                    <a:pt x="1560" y="119"/>
                  </a:cubicBezTo>
                  <a:cubicBezTo>
                    <a:pt x="1727" y="60"/>
                    <a:pt x="1810" y="0"/>
                    <a:pt x="181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8"/>
            <p:cNvSpPr/>
            <p:nvPr/>
          </p:nvSpPr>
          <p:spPr>
            <a:xfrm>
              <a:off x="2828025" y="2538825"/>
              <a:ext cx="20250" cy="17800"/>
            </a:xfrm>
            <a:custGeom>
              <a:avLst/>
              <a:gdLst/>
              <a:ahLst/>
              <a:cxnLst/>
              <a:rect l="l" t="t" r="r" b="b"/>
              <a:pathLst>
                <a:path w="810" h="712" extrusionOk="0">
                  <a:moveTo>
                    <a:pt x="60" y="1"/>
                  </a:moveTo>
                  <a:cubicBezTo>
                    <a:pt x="60" y="1"/>
                    <a:pt x="24" y="60"/>
                    <a:pt x="0" y="168"/>
                  </a:cubicBezTo>
                  <a:cubicBezTo>
                    <a:pt x="0" y="287"/>
                    <a:pt x="48" y="465"/>
                    <a:pt x="203" y="584"/>
                  </a:cubicBezTo>
                  <a:cubicBezTo>
                    <a:pt x="313" y="677"/>
                    <a:pt x="446" y="712"/>
                    <a:pt x="555" y="712"/>
                  </a:cubicBezTo>
                  <a:cubicBezTo>
                    <a:pt x="587" y="712"/>
                    <a:pt x="616" y="709"/>
                    <a:pt x="643" y="703"/>
                  </a:cubicBezTo>
                  <a:cubicBezTo>
                    <a:pt x="762" y="668"/>
                    <a:pt x="810" y="608"/>
                    <a:pt x="810" y="608"/>
                  </a:cubicBezTo>
                  <a:cubicBezTo>
                    <a:pt x="810" y="608"/>
                    <a:pt x="738" y="608"/>
                    <a:pt x="643" y="584"/>
                  </a:cubicBezTo>
                  <a:cubicBezTo>
                    <a:pt x="536" y="549"/>
                    <a:pt x="453" y="489"/>
                    <a:pt x="346" y="406"/>
                  </a:cubicBezTo>
                  <a:cubicBezTo>
                    <a:pt x="238" y="334"/>
                    <a:pt x="167" y="239"/>
                    <a:pt x="119" y="156"/>
                  </a:cubicBezTo>
                  <a:cubicBezTo>
                    <a:pt x="84" y="72"/>
                    <a:pt x="60" y="1"/>
                    <a:pt x="60" y="1"/>
                  </a:cubicBez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8"/>
            <p:cNvSpPr/>
            <p:nvPr/>
          </p:nvSpPr>
          <p:spPr>
            <a:xfrm>
              <a:off x="2681575" y="2253975"/>
              <a:ext cx="80975" cy="205400"/>
            </a:xfrm>
            <a:custGeom>
              <a:avLst/>
              <a:gdLst/>
              <a:ahLst/>
              <a:cxnLst/>
              <a:rect l="l" t="t" r="r" b="b"/>
              <a:pathLst>
                <a:path w="3239" h="8216" extrusionOk="0">
                  <a:moveTo>
                    <a:pt x="3239" y="1"/>
                  </a:moveTo>
                  <a:lnTo>
                    <a:pt x="3156" y="84"/>
                  </a:lnTo>
                  <a:lnTo>
                    <a:pt x="3156" y="84"/>
                  </a:lnTo>
                  <a:lnTo>
                    <a:pt x="3239" y="1"/>
                  </a:lnTo>
                  <a:close/>
                  <a:moveTo>
                    <a:pt x="3155" y="84"/>
                  </a:moveTo>
                  <a:lnTo>
                    <a:pt x="3155" y="84"/>
                  </a:lnTo>
                  <a:cubicBezTo>
                    <a:pt x="3151" y="88"/>
                    <a:pt x="3147" y="92"/>
                    <a:pt x="3143" y="96"/>
                  </a:cubicBezTo>
                  <a:lnTo>
                    <a:pt x="3143" y="96"/>
                  </a:lnTo>
                  <a:cubicBezTo>
                    <a:pt x="3143" y="96"/>
                    <a:pt x="3143" y="96"/>
                    <a:pt x="3144" y="96"/>
                  </a:cubicBezTo>
                  <a:lnTo>
                    <a:pt x="3155" y="84"/>
                  </a:lnTo>
                  <a:close/>
                  <a:moveTo>
                    <a:pt x="3143" y="96"/>
                  </a:moveTo>
                  <a:cubicBezTo>
                    <a:pt x="3060" y="144"/>
                    <a:pt x="2977" y="203"/>
                    <a:pt x="2846" y="274"/>
                  </a:cubicBezTo>
                  <a:cubicBezTo>
                    <a:pt x="2572" y="429"/>
                    <a:pt x="2144" y="513"/>
                    <a:pt x="1632" y="727"/>
                  </a:cubicBezTo>
                  <a:cubicBezTo>
                    <a:pt x="1393" y="846"/>
                    <a:pt x="1120" y="1001"/>
                    <a:pt x="941" y="1298"/>
                  </a:cubicBezTo>
                  <a:cubicBezTo>
                    <a:pt x="739" y="1620"/>
                    <a:pt x="786" y="1989"/>
                    <a:pt x="762" y="2334"/>
                  </a:cubicBezTo>
                  <a:cubicBezTo>
                    <a:pt x="762" y="2513"/>
                    <a:pt x="727" y="2668"/>
                    <a:pt x="643" y="2811"/>
                  </a:cubicBezTo>
                  <a:cubicBezTo>
                    <a:pt x="560" y="2941"/>
                    <a:pt x="405" y="3013"/>
                    <a:pt x="239" y="3144"/>
                  </a:cubicBezTo>
                  <a:cubicBezTo>
                    <a:pt x="143" y="3227"/>
                    <a:pt x="72" y="3322"/>
                    <a:pt x="48" y="3442"/>
                  </a:cubicBezTo>
                  <a:cubicBezTo>
                    <a:pt x="0" y="3561"/>
                    <a:pt x="48" y="3739"/>
                    <a:pt x="143" y="3834"/>
                  </a:cubicBezTo>
                  <a:cubicBezTo>
                    <a:pt x="250" y="3918"/>
                    <a:pt x="346" y="3965"/>
                    <a:pt x="381" y="4013"/>
                  </a:cubicBezTo>
                  <a:cubicBezTo>
                    <a:pt x="429" y="4061"/>
                    <a:pt x="441" y="4120"/>
                    <a:pt x="441" y="4215"/>
                  </a:cubicBezTo>
                  <a:cubicBezTo>
                    <a:pt x="441" y="4311"/>
                    <a:pt x="441" y="4430"/>
                    <a:pt x="477" y="4549"/>
                  </a:cubicBezTo>
                  <a:cubicBezTo>
                    <a:pt x="489" y="4668"/>
                    <a:pt x="560" y="4775"/>
                    <a:pt x="643" y="4858"/>
                  </a:cubicBezTo>
                  <a:cubicBezTo>
                    <a:pt x="798" y="5025"/>
                    <a:pt x="1012" y="5120"/>
                    <a:pt x="1203" y="5168"/>
                  </a:cubicBezTo>
                  <a:cubicBezTo>
                    <a:pt x="1620" y="5275"/>
                    <a:pt x="1989" y="5204"/>
                    <a:pt x="2334" y="5263"/>
                  </a:cubicBezTo>
                  <a:cubicBezTo>
                    <a:pt x="2501" y="5275"/>
                    <a:pt x="2667" y="5335"/>
                    <a:pt x="2786" y="5418"/>
                  </a:cubicBezTo>
                  <a:cubicBezTo>
                    <a:pt x="2906" y="5489"/>
                    <a:pt x="2882" y="5585"/>
                    <a:pt x="2798" y="5716"/>
                  </a:cubicBezTo>
                  <a:cubicBezTo>
                    <a:pt x="2703" y="5835"/>
                    <a:pt x="2584" y="5930"/>
                    <a:pt x="2525" y="6097"/>
                  </a:cubicBezTo>
                  <a:cubicBezTo>
                    <a:pt x="2465" y="6251"/>
                    <a:pt x="2465" y="6406"/>
                    <a:pt x="2489" y="6549"/>
                  </a:cubicBezTo>
                  <a:cubicBezTo>
                    <a:pt x="2513" y="6823"/>
                    <a:pt x="2632" y="7049"/>
                    <a:pt x="2727" y="7240"/>
                  </a:cubicBezTo>
                  <a:cubicBezTo>
                    <a:pt x="2810" y="7430"/>
                    <a:pt x="2882" y="7597"/>
                    <a:pt x="2929" y="7752"/>
                  </a:cubicBezTo>
                  <a:cubicBezTo>
                    <a:pt x="2977" y="7894"/>
                    <a:pt x="2977" y="8014"/>
                    <a:pt x="2977" y="8097"/>
                  </a:cubicBezTo>
                  <a:cubicBezTo>
                    <a:pt x="2977" y="8014"/>
                    <a:pt x="2977" y="7894"/>
                    <a:pt x="2941" y="7752"/>
                  </a:cubicBezTo>
                  <a:cubicBezTo>
                    <a:pt x="2917" y="7597"/>
                    <a:pt x="2858" y="7418"/>
                    <a:pt x="2763" y="7228"/>
                  </a:cubicBezTo>
                  <a:cubicBezTo>
                    <a:pt x="2691" y="7037"/>
                    <a:pt x="2584" y="6799"/>
                    <a:pt x="2572" y="6537"/>
                  </a:cubicBezTo>
                  <a:cubicBezTo>
                    <a:pt x="2572" y="6406"/>
                    <a:pt x="2572" y="6275"/>
                    <a:pt x="2632" y="6156"/>
                  </a:cubicBezTo>
                  <a:cubicBezTo>
                    <a:pt x="2679" y="6037"/>
                    <a:pt x="2798" y="5942"/>
                    <a:pt x="2906" y="5811"/>
                  </a:cubicBezTo>
                  <a:cubicBezTo>
                    <a:pt x="2965" y="5751"/>
                    <a:pt x="3025" y="5668"/>
                    <a:pt x="3025" y="5549"/>
                  </a:cubicBezTo>
                  <a:cubicBezTo>
                    <a:pt x="3025" y="5430"/>
                    <a:pt x="2929" y="5323"/>
                    <a:pt x="2858" y="5263"/>
                  </a:cubicBezTo>
                  <a:cubicBezTo>
                    <a:pt x="2703" y="5144"/>
                    <a:pt x="2513" y="5085"/>
                    <a:pt x="2334" y="5049"/>
                  </a:cubicBezTo>
                  <a:cubicBezTo>
                    <a:pt x="1965" y="4977"/>
                    <a:pt x="1572" y="5037"/>
                    <a:pt x="1239" y="4930"/>
                  </a:cubicBezTo>
                  <a:cubicBezTo>
                    <a:pt x="1060" y="4894"/>
                    <a:pt x="893" y="4799"/>
                    <a:pt x="774" y="4680"/>
                  </a:cubicBezTo>
                  <a:cubicBezTo>
                    <a:pt x="655" y="4561"/>
                    <a:pt x="643" y="4418"/>
                    <a:pt x="643" y="4192"/>
                  </a:cubicBezTo>
                  <a:cubicBezTo>
                    <a:pt x="643" y="4084"/>
                    <a:pt x="620" y="3942"/>
                    <a:pt x="524" y="3834"/>
                  </a:cubicBezTo>
                  <a:cubicBezTo>
                    <a:pt x="417" y="3727"/>
                    <a:pt x="310" y="3680"/>
                    <a:pt x="262" y="3644"/>
                  </a:cubicBezTo>
                  <a:cubicBezTo>
                    <a:pt x="179" y="3561"/>
                    <a:pt x="239" y="3406"/>
                    <a:pt x="358" y="3299"/>
                  </a:cubicBezTo>
                  <a:cubicBezTo>
                    <a:pt x="489" y="3192"/>
                    <a:pt x="703" y="3084"/>
                    <a:pt x="798" y="2894"/>
                  </a:cubicBezTo>
                  <a:cubicBezTo>
                    <a:pt x="917" y="2703"/>
                    <a:pt x="941" y="2489"/>
                    <a:pt x="953" y="2310"/>
                  </a:cubicBezTo>
                  <a:cubicBezTo>
                    <a:pt x="965" y="1965"/>
                    <a:pt x="917" y="1620"/>
                    <a:pt x="1072" y="1370"/>
                  </a:cubicBezTo>
                  <a:cubicBezTo>
                    <a:pt x="1215" y="1096"/>
                    <a:pt x="1453" y="929"/>
                    <a:pt x="1691" y="810"/>
                  </a:cubicBezTo>
                  <a:cubicBezTo>
                    <a:pt x="2167" y="572"/>
                    <a:pt x="2620" y="453"/>
                    <a:pt x="2870" y="298"/>
                  </a:cubicBezTo>
                  <a:cubicBezTo>
                    <a:pt x="2992" y="221"/>
                    <a:pt x="3083" y="153"/>
                    <a:pt x="3143" y="96"/>
                  </a:cubicBezTo>
                  <a:close/>
                  <a:moveTo>
                    <a:pt x="2977" y="8097"/>
                  </a:moveTo>
                  <a:cubicBezTo>
                    <a:pt x="2965" y="8168"/>
                    <a:pt x="2965" y="8216"/>
                    <a:pt x="2965" y="8216"/>
                  </a:cubicBezTo>
                  <a:cubicBezTo>
                    <a:pt x="2965" y="8216"/>
                    <a:pt x="2977" y="8168"/>
                    <a:pt x="2977" y="8097"/>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8"/>
            <p:cNvSpPr/>
            <p:nvPr/>
          </p:nvSpPr>
          <p:spPr>
            <a:xfrm>
              <a:off x="2775025" y="2251850"/>
              <a:ext cx="36350" cy="10200"/>
            </a:xfrm>
            <a:custGeom>
              <a:avLst/>
              <a:gdLst/>
              <a:ahLst/>
              <a:cxnLst/>
              <a:rect l="l" t="t" r="r" b="b"/>
              <a:pathLst>
                <a:path w="1454" h="408" extrusionOk="0">
                  <a:moveTo>
                    <a:pt x="448" y="1"/>
                  </a:moveTo>
                  <a:cubicBezTo>
                    <a:pt x="361" y="1"/>
                    <a:pt x="282" y="10"/>
                    <a:pt x="215" y="26"/>
                  </a:cubicBezTo>
                  <a:cubicBezTo>
                    <a:pt x="84" y="50"/>
                    <a:pt x="1" y="86"/>
                    <a:pt x="1" y="86"/>
                  </a:cubicBezTo>
                  <a:cubicBezTo>
                    <a:pt x="1" y="86"/>
                    <a:pt x="334" y="169"/>
                    <a:pt x="727" y="264"/>
                  </a:cubicBezTo>
                  <a:cubicBezTo>
                    <a:pt x="1108" y="348"/>
                    <a:pt x="1454" y="407"/>
                    <a:pt x="1454" y="407"/>
                  </a:cubicBezTo>
                  <a:cubicBezTo>
                    <a:pt x="1454" y="407"/>
                    <a:pt x="1394" y="336"/>
                    <a:pt x="1275" y="264"/>
                  </a:cubicBezTo>
                  <a:cubicBezTo>
                    <a:pt x="1156" y="181"/>
                    <a:pt x="977" y="86"/>
                    <a:pt x="775" y="38"/>
                  </a:cubicBezTo>
                  <a:cubicBezTo>
                    <a:pt x="660" y="12"/>
                    <a:pt x="549" y="1"/>
                    <a:pt x="44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8"/>
            <p:cNvSpPr/>
            <p:nvPr/>
          </p:nvSpPr>
          <p:spPr>
            <a:xfrm>
              <a:off x="2835450" y="2655825"/>
              <a:ext cx="167625" cy="327425"/>
            </a:xfrm>
            <a:custGeom>
              <a:avLst/>
              <a:gdLst/>
              <a:ahLst/>
              <a:cxnLst/>
              <a:rect l="l" t="t" r="r" b="b"/>
              <a:pathLst>
                <a:path w="6705" h="13097" extrusionOk="0">
                  <a:moveTo>
                    <a:pt x="692" y="0"/>
                  </a:moveTo>
                  <a:cubicBezTo>
                    <a:pt x="691" y="0"/>
                    <a:pt x="681" y="11"/>
                    <a:pt x="665" y="37"/>
                  </a:cubicBezTo>
                  <a:lnTo>
                    <a:pt x="665" y="37"/>
                  </a:lnTo>
                  <a:lnTo>
                    <a:pt x="692" y="0"/>
                  </a:lnTo>
                  <a:close/>
                  <a:moveTo>
                    <a:pt x="665" y="37"/>
                  </a:moveTo>
                  <a:lnTo>
                    <a:pt x="596" y="131"/>
                  </a:lnTo>
                  <a:cubicBezTo>
                    <a:pt x="537" y="214"/>
                    <a:pt x="465" y="357"/>
                    <a:pt x="382" y="536"/>
                  </a:cubicBezTo>
                  <a:cubicBezTo>
                    <a:pt x="215" y="905"/>
                    <a:pt x="37" y="1465"/>
                    <a:pt x="25" y="2179"/>
                  </a:cubicBezTo>
                  <a:cubicBezTo>
                    <a:pt x="1" y="2893"/>
                    <a:pt x="180" y="3774"/>
                    <a:pt x="739" y="4584"/>
                  </a:cubicBezTo>
                  <a:cubicBezTo>
                    <a:pt x="1287" y="5382"/>
                    <a:pt x="2204" y="5929"/>
                    <a:pt x="3073" y="6560"/>
                  </a:cubicBezTo>
                  <a:cubicBezTo>
                    <a:pt x="3501" y="6882"/>
                    <a:pt x="3906" y="7215"/>
                    <a:pt x="4192" y="7620"/>
                  </a:cubicBezTo>
                  <a:cubicBezTo>
                    <a:pt x="4335" y="7811"/>
                    <a:pt x="4430" y="8037"/>
                    <a:pt x="4454" y="8251"/>
                  </a:cubicBezTo>
                  <a:cubicBezTo>
                    <a:pt x="4502" y="8477"/>
                    <a:pt x="4490" y="8715"/>
                    <a:pt x="4502" y="8954"/>
                  </a:cubicBezTo>
                  <a:cubicBezTo>
                    <a:pt x="4502" y="9192"/>
                    <a:pt x="4525" y="9430"/>
                    <a:pt x="4621" y="9656"/>
                  </a:cubicBezTo>
                  <a:cubicBezTo>
                    <a:pt x="4704" y="9882"/>
                    <a:pt x="4835" y="10073"/>
                    <a:pt x="4990" y="10216"/>
                  </a:cubicBezTo>
                  <a:cubicBezTo>
                    <a:pt x="5287" y="10513"/>
                    <a:pt x="5597" y="10751"/>
                    <a:pt x="5823" y="11025"/>
                  </a:cubicBezTo>
                  <a:cubicBezTo>
                    <a:pt x="6276" y="11561"/>
                    <a:pt x="6478" y="12109"/>
                    <a:pt x="6585" y="12478"/>
                  </a:cubicBezTo>
                  <a:cubicBezTo>
                    <a:pt x="6692" y="12871"/>
                    <a:pt x="6692" y="13097"/>
                    <a:pt x="6692" y="13097"/>
                  </a:cubicBezTo>
                  <a:cubicBezTo>
                    <a:pt x="6692" y="13097"/>
                    <a:pt x="6704" y="12883"/>
                    <a:pt x="6645" y="12478"/>
                  </a:cubicBezTo>
                  <a:cubicBezTo>
                    <a:pt x="6573" y="12097"/>
                    <a:pt x="6395" y="11513"/>
                    <a:pt x="5942" y="10942"/>
                  </a:cubicBezTo>
                  <a:cubicBezTo>
                    <a:pt x="5716" y="10668"/>
                    <a:pt x="5406" y="10406"/>
                    <a:pt x="5144" y="10108"/>
                  </a:cubicBezTo>
                  <a:cubicBezTo>
                    <a:pt x="5002" y="9954"/>
                    <a:pt x="4883" y="9787"/>
                    <a:pt x="4811" y="9596"/>
                  </a:cubicBezTo>
                  <a:cubicBezTo>
                    <a:pt x="4740" y="9406"/>
                    <a:pt x="4728" y="9180"/>
                    <a:pt x="4728" y="8954"/>
                  </a:cubicBezTo>
                  <a:cubicBezTo>
                    <a:pt x="4728" y="8727"/>
                    <a:pt x="4728" y="8477"/>
                    <a:pt x="4692" y="8227"/>
                  </a:cubicBezTo>
                  <a:cubicBezTo>
                    <a:pt x="4644" y="7953"/>
                    <a:pt x="4549" y="7703"/>
                    <a:pt x="4394" y="7477"/>
                  </a:cubicBezTo>
                  <a:cubicBezTo>
                    <a:pt x="4097" y="7037"/>
                    <a:pt x="3668" y="6691"/>
                    <a:pt x="3239" y="6370"/>
                  </a:cubicBezTo>
                  <a:cubicBezTo>
                    <a:pt x="2346" y="5739"/>
                    <a:pt x="1454" y="5215"/>
                    <a:pt x="918" y="4465"/>
                  </a:cubicBezTo>
                  <a:cubicBezTo>
                    <a:pt x="382" y="3715"/>
                    <a:pt x="180" y="2881"/>
                    <a:pt x="156" y="2179"/>
                  </a:cubicBezTo>
                  <a:cubicBezTo>
                    <a:pt x="144" y="1465"/>
                    <a:pt x="275" y="917"/>
                    <a:pt x="418" y="548"/>
                  </a:cubicBezTo>
                  <a:cubicBezTo>
                    <a:pt x="501" y="357"/>
                    <a:pt x="561" y="214"/>
                    <a:pt x="620" y="131"/>
                  </a:cubicBezTo>
                  <a:cubicBezTo>
                    <a:pt x="636" y="88"/>
                    <a:pt x="652" y="57"/>
                    <a:pt x="665" y="37"/>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8"/>
            <p:cNvSpPr/>
            <p:nvPr/>
          </p:nvSpPr>
          <p:spPr>
            <a:xfrm>
              <a:off x="2991725" y="2989475"/>
              <a:ext cx="34850" cy="190525"/>
            </a:xfrm>
            <a:custGeom>
              <a:avLst/>
              <a:gdLst/>
              <a:ahLst/>
              <a:cxnLst/>
              <a:rect l="l" t="t" r="r" b="b"/>
              <a:pathLst>
                <a:path w="1394" h="7621" extrusionOk="0">
                  <a:moveTo>
                    <a:pt x="25" y="1"/>
                  </a:moveTo>
                  <a:cubicBezTo>
                    <a:pt x="25" y="1"/>
                    <a:pt x="25" y="441"/>
                    <a:pt x="1" y="1156"/>
                  </a:cubicBezTo>
                  <a:lnTo>
                    <a:pt x="1" y="2430"/>
                  </a:lnTo>
                  <a:lnTo>
                    <a:pt x="1" y="2787"/>
                  </a:lnTo>
                  <a:cubicBezTo>
                    <a:pt x="25" y="2906"/>
                    <a:pt x="1" y="3049"/>
                    <a:pt x="84" y="3204"/>
                  </a:cubicBezTo>
                  <a:cubicBezTo>
                    <a:pt x="156" y="3358"/>
                    <a:pt x="322" y="3442"/>
                    <a:pt x="358" y="3501"/>
                  </a:cubicBezTo>
                  <a:cubicBezTo>
                    <a:pt x="417" y="3561"/>
                    <a:pt x="417" y="3680"/>
                    <a:pt x="406" y="3811"/>
                  </a:cubicBezTo>
                  <a:cubicBezTo>
                    <a:pt x="394" y="3930"/>
                    <a:pt x="382" y="4109"/>
                    <a:pt x="453" y="4251"/>
                  </a:cubicBezTo>
                  <a:cubicBezTo>
                    <a:pt x="525" y="4406"/>
                    <a:pt x="596" y="4490"/>
                    <a:pt x="644" y="4597"/>
                  </a:cubicBezTo>
                  <a:cubicBezTo>
                    <a:pt x="739" y="4787"/>
                    <a:pt x="703" y="5049"/>
                    <a:pt x="703" y="5287"/>
                  </a:cubicBezTo>
                  <a:cubicBezTo>
                    <a:pt x="703" y="5775"/>
                    <a:pt x="810" y="6204"/>
                    <a:pt x="929" y="6549"/>
                  </a:cubicBezTo>
                  <a:cubicBezTo>
                    <a:pt x="1048" y="6895"/>
                    <a:pt x="1168" y="7157"/>
                    <a:pt x="1251" y="7335"/>
                  </a:cubicBezTo>
                  <a:cubicBezTo>
                    <a:pt x="1346" y="7514"/>
                    <a:pt x="1394" y="7621"/>
                    <a:pt x="1394" y="7621"/>
                  </a:cubicBezTo>
                  <a:cubicBezTo>
                    <a:pt x="1394" y="7621"/>
                    <a:pt x="1358" y="7514"/>
                    <a:pt x="1275" y="7311"/>
                  </a:cubicBezTo>
                  <a:cubicBezTo>
                    <a:pt x="1215" y="7133"/>
                    <a:pt x="1120" y="6847"/>
                    <a:pt x="1037" y="6502"/>
                  </a:cubicBezTo>
                  <a:cubicBezTo>
                    <a:pt x="953" y="6156"/>
                    <a:pt x="870" y="5740"/>
                    <a:pt x="894" y="5287"/>
                  </a:cubicBezTo>
                  <a:cubicBezTo>
                    <a:pt x="918" y="5061"/>
                    <a:pt x="953" y="4787"/>
                    <a:pt x="858" y="4513"/>
                  </a:cubicBezTo>
                  <a:cubicBezTo>
                    <a:pt x="810" y="4370"/>
                    <a:pt x="715" y="4275"/>
                    <a:pt x="679" y="4168"/>
                  </a:cubicBezTo>
                  <a:cubicBezTo>
                    <a:pt x="632" y="4073"/>
                    <a:pt x="632" y="3954"/>
                    <a:pt x="644" y="3823"/>
                  </a:cubicBezTo>
                  <a:cubicBezTo>
                    <a:pt x="644" y="3704"/>
                    <a:pt x="679" y="3513"/>
                    <a:pt x="560" y="3358"/>
                  </a:cubicBezTo>
                  <a:cubicBezTo>
                    <a:pt x="417" y="3216"/>
                    <a:pt x="322" y="3180"/>
                    <a:pt x="286" y="3097"/>
                  </a:cubicBezTo>
                  <a:cubicBezTo>
                    <a:pt x="215" y="2930"/>
                    <a:pt x="239" y="2632"/>
                    <a:pt x="215" y="2406"/>
                  </a:cubicBezTo>
                  <a:cubicBezTo>
                    <a:pt x="179" y="1954"/>
                    <a:pt x="156" y="1513"/>
                    <a:pt x="120" y="1156"/>
                  </a:cubicBezTo>
                  <a:cubicBezTo>
                    <a:pt x="60" y="441"/>
                    <a:pt x="25" y="1"/>
                    <a:pt x="2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8"/>
            <p:cNvSpPr/>
            <p:nvPr/>
          </p:nvSpPr>
          <p:spPr>
            <a:xfrm>
              <a:off x="3134600" y="2622475"/>
              <a:ext cx="119700" cy="101225"/>
            </a:xfrm>
            <a:custGeom>
              <a:avLst/>
              <a:gdLst/>
              <a:ahLst/>
              <a:cxnLst/>
              <a:rect l="l" t="t" r="r" b="b"/>
              <a:pathLst>
                <a:path w="4788" h="4049" extrusionOk="0">
                  <a:moveTo>
                    <a:pt x="1" y="1"/>
                  </a:moveTo>
                  <a:lnTo>
                    <a:pt x="1" y="1"/>
                  </a:lnTo>
                  <a:cubicBezTo>
                    <a:pt x="1" y="1"/>
                    <a:pt x="84" y="60"/>
                    <a:pt x="215" y="167"/>
                  </a:cubicBezTo>
                  <a:cubicBezTo>
                    <a:pt x="346" y="286"/>
                    <a:pt x="525" y="453"/>
                    <a:pt x="703" y="691"/>
                  </a:cubicBezTo>
                  <a:cubicBezTo>
                    <a:pt x="882" y="929"/>
                    <a:pt x="1060" y="1227"/>
                    <a:pt x="1179" y="1596"/>
                  </a:cubicBezTo>
                  <a:cubicBezTo>
                    <a:pt x="1239" y="1775"/>
                    <a:pt x="1287" y="1965"/>
                    <a:pt x="1334" y="2191"/>
                  </a:cubicBezTo>
                  <a:cubicBezTo>
                    <a:pt x="1370" y="2418"/>
                    <a:pt x="1429" y="2656"/>
                    <a:pt x="1608" y="2858"/>
                  </a:cubicBezTo>
                  <a:cubicBezTo>
                    <a:pt x="1787" y="3072"/>
                    <a:pt x="2025" y="3156"/>
                    <a:pt x="2239" y="3239"/>
                  </a:cubicBezTo>
                  <a:cubicBezTo>
                    <a:pt x="2442" y="3310"/>
                    <a:pt x="2644" y="3382"/>
                    <a:pt x="2834" y="3441"/>
                  </a:cubicBezTo>
                  <a:cubicBezTo>
                    <a:pt x="3204" y="3572"/>
                    <a:pt x="3561" y="3680"/>
                    <a:pt x="3846" y="3775"/>
                  </a:cubicBezTo>
                  <a:cubicBezTo>
                    <a:pt x="4430" y="3953"/>
                    <a:pt x="4787" y="4049"/>
                    <a:pt x="4787" y="4049"/>
                  </a:cubicBezTo>
                  <a:cubicBezTo>
                    <a:pt x="4787" y="4049"/>
                    <a:pt x="4442" y="3906"/>
                    <a:pt x="3870" y="3632"/>
                  </a:cubicBezTo>
                  <a:cubicBezTo>
                    <a:pt x="3596" y="3513"/>
                    <a:pt x="3263" y="3382"/>
                    <a:pt x="2894" y="3239"/>
                  </a:cubicBezTo>
                  <a:cubicBezTo>
                    <a:pt x="2715" y="3156"/>
                    <a:pt x="2525" y="3084"/>
                    <a:pt x="2311" y="3013"/>
                  </a:cubicBezTo>
                  <a:cubicBezTo>
                    <a:pt x="2120" y="2941"/>
                    <a:pt x="1930" y="2846"/>
                    <a:pt x="1787" y="2703"/>
                  </a:cubicBezTo>
                  <a:cubicBezTo>
                    <a:pt x="1525" y="2382"/>
                    <a:pt x="1525" y="1906"/>
                    <a:pt x="1358" y="1525"/>
                  </a:cubicBezTo>
                  <a:cubicBezTo>
                    <a:pt x="1215" y="1132"/>
                    <a:pt x="989" y="822"/>
                    <a:pt x="775" y="596"/>
                  </a:cubicBezTo>
                  <a:cubicBezTo>
                    <a:pt x="572" y="382"/>
                    <a:pt x="382" y="227"/>
                    <a:pt x="227" y="143"/>
                  </a:cubicBezTo>
                  <a:cubicBezTo>
                    <a:pt x="96" y="48"/>
                    <a:pt x="1" y="1"/>
                    <a:pt x="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8"/>
            <p:cNvSpPr/>
            <p:nvPr/>
          </p:nvSpPr>
          <p:spPr>
            <a:xfrm>
              <a:off x="3231350" y="2851075"/>
              <a:ext cx="103300" cy="133075"/>
            </a:xfrm>
            <a:custGeom>
              <a:avLst/>
              <a:gdLst/>
              <a:ahLst/>
              <a:cxnLst/>
              <a:rect l="l" t="t" r="r" b="b"/>
              <a:pathLst>
                <a:path w="4132" h="5323" extrusionOk="0">
                  <a:moveTo>
                    <a:pt x="4132" y="1"/>
                  </a:moveTo>
                  <a:cubicBezTo>
                    <a:pt x="4132" y="1"/>
                    <a:pt x="4108" y="84"/>
                    <a:pt x="4084" y="286"/>
                  </a:cubicBezTo>
                  <a:cubicBezTo>
                    <a:pt x="4048" y="441"/>
                    <a:pt x="4001" y="715"/>
                    <a:pt x="3917" y="1013"/>
                  </a:cubicBezTo>
                  <a:cubicBezTo>
                    <a:pt x="3739" y="1620"/>
                    <a:pt x="3370" y="2429"/>
                    <a:pt x="2715" y="3120"/>
                  </a:cubicBezTo>
                  <a:cubicBezTo>
                    <a:pt x="2393" y="3477"/>
                    <a:pt x="2036" y="3763"/>
                    <a:pt x="1679" y="3989"/>
                  </a:cubicBezTo>
                  <a:cubicBezTo>
                    <a:pt x="1346" y="4215"/>
                    <a:pt x="1000" y="4394"/>
                    <a:pt x="727" y="4584"/>
                  </a:cubicBezTo>
                  <a:cubicBezTo>
                    <a:pt x="465" y="4775"/>
                    <a:pt x="286" y="4954"/>
                    <a:pt x="167" y="5108"/>
                  </a:cubicBezTo>
                  <a:cubicBezTo>
                    <a:pt x="48" y="5239"/>
                    <a:pt x="0" y="5323"/>
                    <a:pt x="0" y="5323"/>
                  </a:cubicBezTo>
                  <a:cubicBezTo>
                    <a:pt x="0" y="5323"/>
                    <a:pt x="48" y="5239"/>
                    <a:pt x="179" y="5120"/>
                  </a:cubicBezTo>
                  <a:cubicBezTo>
                    <a:pt x="310" y="4989"/>
                    <a:pt x="524" y="4834"/>
                    <a:pt x="798" y="4668"/>
                  </a:cubicBezTo>
                  <a:cubicBezTo>
                    <a:pt x="1060" y="4513"/>
                    <a:pt x="1417" y="4358"/>
                    <a:pt x="1786" y="4156"/>
                  </a:cubicBezTo>
                  <a:cubicBezTo>
                    <a:pt x="2167" y="3941"/>
                    <a:pt x="2548" y="3656"/>
                    <a:pt x="2893" y="3287"/>
                  </a:cubicBezTo>
                  <a:cubicBezTo>
                    <a:pt x="3572" y="2548"/>
                    <a:pt x="3917" y="1679"/>
                    <a:pt x="4036" y="1036"/>
                  </a:cubicBezTo>
                  <a:cubicBezTo>
                    <a:pt x="4108" y="727"/>
                    <a:pt x="4132" y="465"/>
                    <a:pt x="4132" y="286"/>
                  </a:cubicBezTo>
                  <a:lnTo>
                    <a:pt x="4132"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8"/>
            <p:cNvSpPr/>
            <p:nvPr/>
          </p:nvSpPr>
          <p:spPr>
            <a:xfrm>
              <a:off x="3301900" y="2895725"/>
              <a:ext cx="39600" cy="58650"/>
            </a:xfrm>
            <a:custGeom>
              <a:avLst/>
              <a:gdLst/>
              <a:ahLst/>
              <a:cxnLst/>
              <a:rect l="l" t="t" r="r" b="b"/>
              <a:pathLst>
                <a:path w="1584" h="2346" extrusionOk="0">
                  <a:moveTo>
                    <a:pt x="1584" y="0"/>
                  </a:moveTo>
                  <a:cubicBezTo>
                    <a:pt x="1584" y="1"/>
                    <a:pt x="1548" y="143"/>
                    <a:pt x="1405" y="405"/>
                  </a:cubicBezTo>
                  <a:cubicBezTo>
                    <a:pt x="1310" y="620"/>
                    <a:pt x="1143" y="941"/>
                    <a:pt x="917" y="1263"/>
                  </a:cubicBezTo>
                  <a:cubicBezTo>
                    <a:pt x="691" y="1596"/>
                    <a:pt x="476" y="1858"/>
                    <a:pt x="298" y="2048"/>
                  </a:cubicBezTo>
                  <a:cubicBezTo>
                    <a:pt x="119" y="2239"/>
                    <a:pt x="0" y="2346"/>
                    <a:pt x="0" y="2346"/>
                  </a:cubicBezTo>
                  <a:cubicBezTo>
                    <a:pt x="0" y="2346"/>
                    <a:pt x="143" y="2286"/>
                    <a:pt x="369" y="2144"/>
                  </a:cubicBezTo>
                  <a:cubicBezTo>
                    <a:pt x="595" y="1989"/>
                    <a:pt x="869" y="1739"/>
                    <a:pt x="1107" y="1393"/>
                  </a:cubicBezTo>
                  <a:cubicBezTo>
                    <a:pt x="1345" y="1060"/>
                    <a:pt x="1465" y="703"/>
                    <a:pt x="1524" y="429"/>
                  </a:cubicBezTo>
                  <a:cubicBezTo>
                    <a:pt x="1584" y="167"/>
                    <a:pt x="1584" y="1"/>
                    <a:pt x="158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8"/>
            <p:cNvSpPr/>
            <p:nvPr/>
          </p:nvSpPr>
          <p:spPr>
            <a:xfrm>
              <a:off x="3531375" y="2505800"/>
              <a:ext cx="61350" cy="90875"/>
            </a:xfrm>
            <a:custGeom>
              <a:avLst/>
              <a:gdLst/>
              <a:ahLst/>
              <a:cxnLst/>
              <a:rect l="l" t="t" r="r" b="b"/>
              <a:pathLst>
                <a:path w="2454" h="3635" extrusionOk="0">
                  <a:moveTo>
                    <a:pt x="798" y="0"/>
                  </a:moveTo>
                  <a:cubicBezTo>
                    <a:pt x="798" y="0"/>
                    <a:pt x="644" y="227"/>
                    <a:pt x="406" y="608"/>
                  </a:cubicBezTo>
                  <a:cubicBezTo>
                    <a:pt x="346" y="703"/>
                    <a:pt x="287" y="798"/>
                    <a:pt x="203" y="917"/>
                  </a:cubicBezTo>
                  <a:cubicBezTo>
                    <a:pt x="144" y="1024"/>
                    <a:pt x="60" y="1131"/>
                    <a:pt x="13" y="1322"/>
                  </a:cubicBezTo>
                  <a:cubicBezTo>
                    <a:pt x="1" y="1429"/>
                    <a:pt x="25" y="1548"/>
                    <a:pt x="84" y="1620"/>
                  </a:cubicBezTo>
                  <a:cubicBezTo>
                    <a:pt x="144" y="1691"/>
                    <a:pt x="227" y="1751"/>
                    <a:pt x="287" y="1798"/>
                  </a:cubicBezTo>
                  <a:cubicBezTo>
                    <a:pt x="406" y="1893"/>
                    <a:pt x="501" y="1989"/>
                    <a:pt x="608" y="2132"/>
                  </a:cubicBezTo>
                  <a:cubicBezTo>
                    <a:pt x="798" y="2393"/>
                    <a:pt x="953" y="2679"/>
                    <a:pt x="1132" y="2929"/>
                  </a:cubicBezTo>
                  <a:cubicBezTo>
                    <a:pt x="1310" y="3179"/>
                    <a:pt x="1513" y="3382"/>
                    <a:pt x="1727" y="3501"/>
                  </a:cubicBezTo>
                  <a:cubicBezTo>
                    <a:pt x="1900" y="3602"/>
                    <a:pt x="2072" y="3634"/>
                    <a:pt x="2200" y="3634"/>
                  </a:cubicBezTo>
                  <a:cubicBezTo>
                    <a:pt x="2223" y="3634"/>
                    <a:pt x="2244" y="3633"/>
                    <a:pt x="2263" y="3632"/>
                  </a:cubicBezTo>
                  <a:cubicBezTo>
                    <a:pt x="2394" y="3620"/>
                    <a:pt x="2453" y="3584"/>
                    <a:pt x="2453" y="3584"/>
                  </a:cubicBezTo>
                  <a:lnTo>
                    <a:pt x="2453" y="3584"/>
                  </a:lnTo>
                  <a:cubicBezTo>
                    <a:pt x="2453" y="3584"/>
                    <a:pt x="2427" y="3589"/>
                    <a:pt x="2371" y="3589"/>
                  </a:cubicBezTo>
                  <a:cubicBezTo>
                    <a:pt x="2342" y="3589"/>
                    <a:pt x="2307" y="3588"/>
                    <a:pt x="2263" y="3584"/>
                  </a:cubicBezTo>
                  <a:cubicBezTo>
                    <a:pt x="2144" y="3572"/>
                    <a:pt x="1977" y="3525"/>
                    <a:pt x="1799" y="3394"/>
                  </a:cubicBezTo>
                  <a:cubicBezTo>
                    <a:pt x="1620" y="3275"/>
                    <a:pt x="1453" y="3084"/>
                    <a:pt x="1310" y="2822"/>
                  </a:cubicBezTo>
                  <a:cubicBezTo>
                    <a:pt x="1156" y="2584"/>
                    <a:pt x="1025" y="2274"/>
                    <a:pt x="798" y="1989"/>
                  </a:cubicBezTo>
                  <a:cubicBezTo>
                    <a:pt x="703" y="1846"/>
                    <a:pt x="560" y="1715"/>
                    <a:pt x="417" y="1620"/>
                  </a:cubicBezTo>
                  <a:cubicBezTo>
                    <a:pt x="263" y="1536"/>
                    <a:pt x="191" y="1453"/>
                    <a:pt x="203" y="1358"/>
                  </a:cubicBezTo>
                  <a:cubicBezTo>
                    <a:pt x="227" y="1250"/>
                    <a:pt x="298" y="1119"/>
                    <a:pt x="358" y="1000"/>
                  </a:cubicBezTo>
                  <a:cubicBezTo>
                    <a:pt x="406" y="881"/>
                    <a:pt x="465" y="774"/>
                    <a:pt x="501" y="667"/>
                  </a:cubicBezTo>
                  <a:cubicBezTo>
                    <a:pt x="703" y="250"/>
                    <a:pt x="798" y="0"/>
                    <a:pt x="79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8"/>
            <p:cNvSpPr/>
            <p:nvPr/>
          </p:nvSpPr>
          <p:spPr>
            <a:xfrm>
              <a:off x="3501325" y="2521275"/>
              <a:ext cx="39000" cy="64900"/>
            </a:xfrm>
            <a:custGeom>
              <a:avLst/>
              <a:gdLst/>
              <a:ahLst/>
              <a:cxnLst/>
              <a:rect l="l" t="t" r="r" b="b"/>
              <a:pathLst>
                <a:path w="1560" h="2596" extrusionOk="0">
                  <a:moveTo>
                    <a:pt x="24" y="0"/>
                  </a:moveTo>
                  <a:cubicBezTo>
                    <a:pt x="24" y="1"/>
                    <a:pt x="0" y="179"/>
                    <a:pt x="36" y="465"/>
                  </a:cubicBezTo>
                  <a:cubicBezTo>
                    <a:pt x="72" y="751"/>
                    <a:pt x="203" y="1132"/>
                    <a:pt x="453" y="1489"/>
                  </a:cubicBezTo>
                  <a:cubicBezTo>
                    <a:pt x="715" y="1846"/>
                    <a:pt x="988" y="2132"/>
                    <a:pt x="1203" y="2310"/>
                  </a:cubicBezTo>
                  <a:cubicBezTo>
                    <a:pt x="1429" y="2489"/>
                    <a:pt x="1560" y="2596"/>
                    <a:pt x="1560" y="2596"/>
                  </a:cubicBezTo>
                  <a:cubicBezTo>
                    <a:pt x="1560" y="2596"/>
                    <a:pt x="1453" y="2465"/>
                    <a:pt x="1286" y="2227"/>
                  </a:cubicBezTo>
                  <a:cubicBezTo>
                    <a:pt x="1131" y="2001"/>
                    <a:pt x="905" y="1703"/>
                    <a:pt x="667" y="1358"/>
                  </a:cubicBezTo>
                  <a:cubicBezTo>
                    <a:pt x="429" y="1012"/>
                    <a:pt x="250" y="691"/>
                    <a:pt x="155" y="441"/>
                  </a:cubicBezTo>
                  <a:cubicBezTo>
                    <a:pt x="60" y="179"/>
                    <a:pt x="24" y="1"/>
                    <a:pt x="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8"/>
            <p:cNvSpPr/>
            <p:nvPr/>
          </p:nvSpPr>
          <p:spPr>
            <a:xfrm>
              <a:off x="2866425" y="2238200"/>
              <a:ext cx="101225" cy="116500"/>
            </a:xfrm>
            <a:custGeom>
              <a:avLst/>
              <a:gdLst/>
              <a:ahLst/>
              <a:cxnLst/>
              <a:rect l="l" t="t" r="r" b="b"/>
              <a:pathLst>
                <a:path w="4049" h="4660" extrusionOk="0">
                  <a:moveTo>
                    <a:pt x="3977" y="1"/>
                  </a:moveTo>
                  <a:cubicBezTo>
                    <a:pt x="3977" y="1"/>
                    <a:pt x="3941" y="417"/>
                    <a:pt x="3882" y="1084"/>
                  </a:cubicBezTo>
                  <a:cubicBezTo>
                    <a:pt x="3858" y="1429"/>
                    <a:pt x="3858" y="1846"/>
                    <a:pt x="3810" y="2263"/>
                  </a:cubicBezTo>
                  <a:cubicBezTo>
                    <a:pt x="3798" y="2346"/>
                    <a:pt x="3751" y="2394"/>
                    <a:pt x="3655" y="2429"/>
                  </a:cubicBezTo>
                  <a:cubicBezTo>
                    <a:pt x="3560" y="2453"/>
                    <a:pt x="3441" y="2453"/>
                    <a:pt x="3286" y="2549"/>
                  </a:cubicBezTo>
                  <a:cubicBezTo>
                    <a:pt x="3143" y="2632"/>
                    <a:pt x="3084" y="2799"/>
                    <a:pt x="3060" y="2930"/>
                  </a:cubicBezTo>
                  <a:cubicBezTo>
                    <a:pt x="3036" y="3084"/>
                    <a:pt x="3036" y="3203"/>
                    <a:pt x="3024" y="3322"/>
                  </a:cubicBezTo>
                  <a:cubicBezTo>
                    <a:pt x="2965" y="3799"/>
                    <a:pt x="2572" y="4144"/>
                    <a:pt x="2203" y="4323"/>
                  </a:cubicBezTo>
                  <a:cubicBezTo>
                    <a:pt x="1810" y="4513"/>
                    <a:pt x="1417" y="4525"/>
                    <a:pt x="1084" y="4525"/>
                  </a:cubicBezTo>
                  <a:cubicBezTo>
                    <a:pt x="762" y="4513"/>
                    <a:pt x="488" y="4477"/>
                    <a:pt x="298" y="4454"/>
                  </a:cubicBezTo>
                  <a:cubicBezTo>
                    <a:pt x="107" y="4418"/>
                    <a:pt x="0" y="4406"/>
                    <a:pt x="0" y="4406"/>
                  </a:cubicBezTo>
                  <a:lnTo>
                    <a:pt x="0" y="4406"/>
                  </a:lnTo>
                  <a:cubicBezTo>
                    <a:pt x="0" y="4406"/>
                    <a:pt x="107" y="4430"/>
                    <a:pt x="286" y="4477"/>
                  </a:cubicBezTo>
                  <a:cubicBezTo>
                    <a:pt x="465" y="4525"/>
                    <a:pt x="726" y="4585"/>
                    <a:pt x="1072" y="4632"/>
                  </a:cubicBezTo>
                  <a:cubicBezTo>
                    <a:pt x="1189" y="4648"/>
                    <a:pt x="1315" y="4659"/>
                    <a:pt x="1447" y="4659"/>
                  </a:cubicBezTo>
                  <a:cubicBezTo>
                    <a:pt x="1704" y="4659"/>
                    <a:pt x="1984" y="4619"/>
                    <a:pt x="2274" y="4501"/>
                  </a:cubicBezTo>
                  <a:cubicBezTo>
                    <a:pt x="2703" y="4323"/>
                    <a:pt x="3167" y="3930"/>
                    <a:pt x="3263" y="3346"/>
                  </a:cubicBezTo>
                  <a:cubicBezTo>
                    <a:pt x="3310" y="3072"/>
                    <a:pt x="3274" y="2810"/>
                    <a:pt x="3429" y="2727"/>
                  </a:cubicBezTo>
                  <a:cubicBezTo>
                    <a:pt x="3489" y="2680"/>
                    <a:pt x="3608" y="2668"/>
                    <a:pt x="3739" y="2620"/>
                  </a:cubicBezTo>
                  <a:cubicBezTo>
                    <a:pt x="3810" y="2608"/>
                    <a:pt x="3882" y="2560"/>
                    <a:pt x="3929" y="2501"/>
                  </a:cubicBezTo>
                  <a:cubicBezTo>
                    <a:pt x="3989" y="2441"/>
                    <a:pt x="4001" y="2370"/>
                    <a:pt x="4025" y="2310"/>
                  </a:cubicBezTo>
                  <a:cubicBezTo>
                    <a:pt x="4048" y="1834"/>
                    <a:pt x="4025" y="1441"/>
                    <a:pt x="4025" y="1108"/>
                  </a:cubicBezTo>
                  <a:cubicBezTo>
                    <a:pt x="3989" y="417"/>
                    <a:pt x="3977" y="1"/>
                    <a:pt x="397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8"/>
            <p:cNvSpPr/>
            <p:nvPr/>
          </p:nvSpPr>
          <p:spPr>
            <a:xfrm>
              <a:off x="2961975" y="2262900"/>
              <a:ext cx="25325" cy="52850"/>
            </a:xfrm>
            <a:custGeom>
              <a:avLst/>
              <a:gdLst/>
              <a:ahLst/>
              <a:cxnLst/>
              <a:rect l="l" t="t" r="r" b="b"/>
              <a:pathLst>
                <a:path w="1013" h="2114" extrusionOk="0">
                  <a:moveTo>
                    <a:pt x="1012" y="1"/>
                  </a:moveTo>
                  <a:cubicBezTo>
                    <a:pt x="1012" y="1"/>
                    <a:pt x="976" y="13"/>
                    <a:pt x="917" y="37"/>
                  </a:cubicBezTo>
                  <a:cubicBezTo>
                    <a:pt x="857" y="84"/>
                    <a:pt x="762" y="144"/>
                    <a:pt x="691" y="251"/>
                  </a:cubicBezTo>
                  <a:cubicBezTo>
                    <a:pt x="619" y="358"/>
                    <a:pt x="536" y="501"/>
                    <a:pt x="524" y="679"/>
                  </a:cubicBezTo>
                  <a:cubicBezTo>
                    <a:pt x="500" y="870"/>
                    <a:pt x="572" y="1060"/>
                    <a:pt x="619" y="1227"/>
                  </a:cubicBezTo>
                  <a:cubicBezTo>
                    <a:pt x="714" y="1537"/>
                    <a:pt x="536" y="1822"/>
                    <a:pt x="357" y="1953"/>
                  </a:cubicBezTo>
                  <a:cubicBezTo>
                    <a:pt x="262" y="2037"/>
                    <a:pt x="167" y="2061"/>
                    <a:pt x="107" y="2084"/>
                  </a:cubicBezTo>
                  <a:cubicBezTo>
                    <a:pt x="63" y="2093"/>
                    <a:pt x="26" y="2096"/>
                    <a:pt x="9" y="2096"/>
                  </a:cubicBezTo>
                  <a:lnTo>
                    <a:pt x="9" y="2096"/>
                  </a:lnTo>
                  <a:cubicBezTo>
                    <a:pt x="6" y="2095"/>
                    <a:pt x="4" y="2095"/>
                    <a:pt x="2" y="2095"/>
                  </a:cubicBezTo>
                  <a:cubicBezTo>
                    <a:pt x="1" y="2095"/>
                    <a:pt x="0" y="2095"/>
                    <a:pt x="0" y="2096"/>
                  </a:cubicBezTo>
                  <a:cubicBezTo>
                    <a:pt x="0" y="2096"/>
                    <a:pt x="3" y="2096"/>
                    <a:pt x="9" y="2096"/>
                  </a:cubicBezTo>
                  <a:lnTo>
                    <a:pt x="9" y="2096"/>
                  </a:lnTo>
                  <a:cubicBezTo>
                    <a:pt x="27" y="2100"/>
                    <a:pt x="73" y="2114"/>
                    <a:pt x="142" y="2114"/>
                  </a:cubicBezTo>
                  <a:cubicBezTo>
                    <a:pt x="211" y="2114"/>
                    <a:pt x="304" y="2100"/>
                    <a:pt x="417" y="2049"/>
                  </a:cubicBezTo>
                  <a:cubicBezTo>
                    <a:pt x="536" y="1989"/>
                    <a:pt x="691" y="1906"/>
                    <a:pt x="774" y="1739"/>
                  </a:cubicBezTo>
                  <a:cubicBezTo>
                    <a:pt x="881" y="1584"/>
                    <a:pt x="893" y="1346"/>
                    <a:pt x="834" y="1156"/>
                  </a:cubicBezTo>
                  <a:cubicBezTo>
                    <a:pt x="774" y="965"/>
                    <a:pt x="714" y="810"/>
                    <a:pt x="714" y="679"/>
                  </a:cubicBezTo>
                  <a:cubicBezTo>
                    <a:pt x="714" y="549"/>
                    <a:pt x="750" y="418"/>
                    <a:pt x="798" y="310"/>
                  </a:cubicBezTo>
                  <a:cubicBezTo>
                    <a:pt x="834" y="203"/>
                    <a:pt x="893" y="120"/>
                    <a:pt x="941" y="72"/>
                  </a:cubicBezTo>
                  <a:lnTo>
                    <a:pt x="1012"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8"/>
            <p:cNvSpPr/>
            <p:nvPr/>
          </p:nvSpPr>
          <p:spPr>
            <a:xfrm>
              <a:off x="3109000" y="1947700"/>
              <a:ext cx="270900" cy="134400"/>
            </a:xfrm>
            <a:custGeom>
              <a:avLst/>
              <a:gdLst/>
              <a:ahLst/>
              <a:cxnLst/>
              <a:rect l="l" t="t" r="r" b="b"/>
              <a:pathLst>
                <a:path w="10836" h="5376" extrusionOk="0">
                  <a:moveTo>
                    <a:pt x="10835" y="0"/>
                  </a:moveTo>
                  <a:lnTo>
                    <a:pt x="9407" y="1310"/>
                  </a:lnTo>
                  <a:cubicBezTo>
                    <a:pt x="9181" y="1512"/>
                    <a:pt x="8942" y="1727"/>
                    <a:pt x="8692" y="1965"/>
                  </a:cubicBezTo>
                  <a:cubicBezTo>
                    <a:pt x="8573" y="2060"/>
                    <a:pt x="8442" y="2203"/>
                    <a:pt x="8311" y="2322"/>
                  </a:cubicBezTo>
                  <a:cubicBezTo>
                    <a:pt x="8168" y="2441"/>
                    <a:pt x="8026" y="2560"/>
                    <a:pt x="7859" y="2584"/>
                  </a:cubicBezTo>
                  <a:cubicBezTo>
                    <a:pt x="7829" y="2590"/>
                    <a:pt x="7798" y="2592"/>
                    <a:pt x="7767" y="2592"/>
                  </a:cubicBezTo>
                  <a:cubicBezTo>
                    <a:pt x="7526" y="2592"/>
                    <a:pt x="7232" y="2447"/>
                    <a:pt x="6902" y="2447"/>
                  </a:cubicBezTo>
                  <a:cubicBezTo>
                    <a:pt x="6822" y="2447"/>
                    <a:pt x="6740" y="2456"/>
                    <a:pt x="6656" y="2477"/>
                  </a:cubicBezTo>
                  <a:cubicBezTo>
                    <a:pt x="6192" y="2572"/>
                    <a:pt x="5811" y="2881"/>
                    <a:pt x="5513" y="3227"/>
                  </a:cubicBezTo>
                  <a:cubicBezTo>
                    <a:pt x="5216" y="3584"/>
                    <a:pt x="4990" y="3965"/>
                    <a:pt x="4716" y="4286"/>
                  </a:cubicBezTo>
                  <a:cubicBezTo>
                    <a:pt x="4454" y="4608"/>
                    <a:pt x="4144" y="4846"/>
                    <a:pt x="3799" y="5001"/>
                  </a:cubicBezTo>
                  <a:cubicBezTo>
                    <a:pt x="3404" y="5168"/>
                    <a:pt x="3003" y="5226"/>
                    <a:pt x="2625" y="5226"/>
                  </a:cubicBezTo>
                  <a:cubicBezTo>
                    <a:pt x="2330" y="5226"/>
                    <a:pt x="2049" y="5191"/>
                    <a:pt x="1799" y="5144"/>
                  </a:cubicBezTo>
                  <a:cubicBezTo>
                    <a:pt x="1239" y="5025"/>
                    <a:pt x="787" y="4846"/>
                    <a:pt x="477" y="4751"/>
                  </a:cubicBezTo>
                  <a:cubicBezTo>
                    <a:pt x="168" y="4632"/>
                    <a:pt x="1" y="4572"/>
                    <a:pt x="1" y="4572"/>
                  </a:cubicBezTo>
                  <a:lnTo>
                    <a:pt x="1" y="4572"/>
                  </a:lnTo>
                  <a:cubicBezTo>
                    <a:pt x="1" y="4572"/>
                    <a:pt x="168" y="4644"/>
                    <a:pt x="465" y="4775"/>
                  </a:cubicBezTo>
                  <a:cubicBezTo>
                    <a:pt x="775" y="4905"/>
                    <a:pt x="1203" y="5108"/>
                    <a:pt x="1787" y="5251"/>
                  </a:cubicBezTo>
                  <a:cubicBezTo>
                    <a:pt x="2080" y="5318"/>
                    <a:pt x="2421" y="5376"/>
                    <a:pt x="2786" y="5376"/>
                  </a:cubicBezTo>
                  <a:cubicBezTo>
                    <a:pt x="3132" y="5376"/>
                    <a:pt x="3500" y="5324"/>
                    <a:pt x="3870" y="5179"/>
                  </a:cubicBezTo>
                  <a:cubicBezTo>
                    <a:pt x="4239" y="5048"/>
                    <a:pt x="4597" y="4775"/>
                    <a:pt x="4882" y="4429"/>
                  </a:cubicBezTo>
                  <a:cubicBezTo>
                    <a:pt x="5168" y="4108"/>
                    <a:pt x="5406" y="3715"/>
                    <a:pt x="5692" y="3393"/>
                  </a:cubicBezTo>
                  <a:cubicBezTo>
                    <a:pt x="5966" y="3060"/>
                    <a:pt x="6311" y="2798"/>
                    <a:pt x="6704" y="2703"/>
                  </a:cubicBezTo>
                  <a:cubicBezTo>
                    <a:pt x="6774" y="2689"/>
                    <a:pt x="6847" y="2682"/>
                    <a:pt x="6920" y="2682"/>
                  </a:cubicBezTo>
                  <a:cubicBezTo>
                    <a:pt x="7033" y="2682"/>
                    <a:pt x="7148" y="2698"/>
                    <a:pt x="7264" y="2727"/>
                  </a:cubicBezTo>
                  <a:cubicBezTo>
                    <a:pt x="7397" y="2752"/>
                    <a:pt x="7547" y="2782"/>
                    <a:pt x="7703" y="2782"/>
                  </a:cubicBezTo>
                  <a:cubicBezTo>
                    <a:pt x="7770" y="2782"/>
                    <a:pt x="7838" y="2777"/>
                    <a:pt x="7907" y="2762"/>
                  </a:cubicBezTo>
                  <a:cubicBezTo>
                    <a:pt x="8133" y="2703"/>
                    <a:pt x="8288" y="2572"/>
                    <a:pt x="8430" y="2441"/>
                  </a:cubicBezTo>
                  <a:lnTo>
                    <a:pt x="8811" y="2048"/>
                  </a:lnTo>
                  <a:lnTo>
                    <a:pt x="9502" y="1369"/>
                  </a:lnTo>
                  <a:cubicBezTo>
                    <a:pt x="10335" y="512"/>
                    <a:pt x="10835" y="0"/>
                    <a:pt x="1083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8"/>
            <p:cNvSpPr/>
            <p:nvPr/>
          </p:nvSpPr>
          <p:spPr>
            <a:xfrm>
              <a:off x="3293850" y="1989950"/>
              <a:ext cx="95875" cy="39625"/>
            </a:xfrm>
            <a:custGeom>
              <a:avLst/>
              <a:gdLst/>
              <a:ahLst/>
              <a:cxnLst/>
              <a:rect l="l" t="t" r="r" b="b"/>
              <a:pathLst>
                <a:path w="3835" h="1585" extrusionOk="0">
                  <a:moveTo>
                    <a:pt x="3834" y="1"/>
                  </a:moveTo>
                  <a:cubicBezTo>
                    <a:pt x="3834" y="1"/>
                    <a:pt x="3775" y="1"/>
                    <a:pt x="3656" y="25"/>
                  </a:cubicBezTo>
                  <a:cubicBezTo>
                    <a:pt x="3549" y="25"/>
                    <a:pt x="3382" y="48"/>
                    <a:pt x="3191" y="108"/>
                  </a:cubicBezTo>
                  <a:cubicBezTo>
                    <a:pt x="3013" y="179"/>
                    <a:pt x="2787" y="287"/>
                    <a:pt x="2584" y="465"/>
                  </a:cubicBezTo>
                  <a:cubicBezTo>
                    <a:pt x="2477" y="560"/>
                    <a:pt x="2382" y="656"/>
                    <a:pt x="2298" y="775"/>
                  </a:cubicBezTo>
                  <a:cubicBezTo>
                    <a:pt x="2227" y="882"/>
                    <a:pt x="2144" y="989"/>
                    <a:pt x="2048" y="1037"/>
                  </a:cubicBezTo>
                  <a:cubicBezTo>
                    <a:pt x="1941" y="1072"/>
                    <a:pt x="1787" y="1108"/>
                    <a:pt x="1656" y="1132"/>
                  </a:cubicBezTo>
                  <a:cubicBezTo>
                    <a:pt x="1525" y="1168"/>
                    <a:pt x="1382" y="1191"/>
                    <a:pt x="1275" y="1227"/>
                  </a:cubicBezTo>
                  <a:cubicBezTo>
                    <a:pt x="1036" y="1287"/>
                    <a:pt x="810" y="1346"/>
                    <a:pt x="620" y="1406"/>
                  </a:cubicBezTo>
                  <a:cubicBezTo>
                    <a:pt x="227" y="1513"/>
                    <a:pt x="1" y="1584"/>
                    <a:pt x="1" y="1584"/>
                  </a:cubicBezTo>
                  <a:cubicBezTo>
                    <a:pt x="1" y="1584"/>
                    <a:pt x="239" y="1549"/>
                    <a:pt x="632" y="1513"/>
                  </a:cubicBezTo>
                  <a:cubicBezTo>
                    <a:pt x="810" y="1477"/>
                    <a:pt x="1048" y="1453"/>
                    <a:pt x="1298" y="1406"/>
                  </a:cubicBezTo>
                  <a:cubicBezTo>
                    <a:pt x="1429" y="1370"/>
                    <a:pt x="1572" y="1358"/>
                    <a:pt x="1703" y="1334"/>
                  </a:cubicBezTo>
                  <a:cubicBezTo>
                    <a:pt x="1834" y="1299"/>
                    <a:pt x="1989" y="1299"/>
                    <a:pt x="2144" y="1227"/>
                  </a:cubicBezTo>
                  <a:cubicBezTo>
                    <a:pt x="2322" y="1156"/>
                    <a:pt x="2418" y="989"/>
                    <a:pt x="2489" y="882"/>
                  </a:cubicBezTo>
                  <a:cubicBezTo>
                    <a:pt x="2560" y="763"/>
                    <a:pt x="2644" y="679"/>
                    <a:pt x="2727" y="584"/>
                  </a:cubicBezTo>
                  <a:cubicBezTo>
                    <a:pt x="2894" y="406"/>
                    <a:pt x="3084" y="287"/>
                    <a:pt x="3251" y="203"/>
                  </a:cubicBezTo>
                  <a:cubicBezTo>
                    <a:pt x="3418" y="108"/>
                    <a:pt x="3561" y="60"/>
                    <a:pt x="3668" y="37"/>
                  </a:cubicBezTo>
                  <a:cubicBezTo>
                    <a:pt x="3775" y="25"/>
                    <a:pt x="3834" y="1"/>
                    <a:pt x="3834"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8"/>
            <p:cNvSpPr/>
            <p:nvPr/>
          </p:nvSpPr>
          <p:spPr>
            <a:xfrm>
              <a:off x="3836475" y="1876850"/>
              <a:ext cx="347400" cy="375075"/>
            </a:xfrm>
            <a:custGeom>
              <a:avLst/>
              <a:gdLst/>
              <a:ahLst/>
              <a:cxnLst/>
              <a:rect l="l" t="t" r="r" b="b"/>
              <a:pathLst>
                <a:path w="13896" h="15003" extrusionOk="0">
                  <a:moveTo>
                    <a:pt x="1" y="0"/>
                  </a:moveTo>
                  <a:cubicBezTo>
                    <a:pt x="1" y="1"/>
                    <a:pt x="239" y="167"/>
                    <a:pt x="679" y="453"/>
                  </a:cubicBezTo>
                  <a:cubicBezTo>
                    <a:pt x="906" y="596"/>
                    <a:pt x="1191" y="762"/>
                    <a:pt x="1489" y="989"/>
                  </a:cubicBezTo>
                  <a:cubicBezTo>
                    <a:pt x="1787" y="1191"/>
                    <a:pt x="2144" y="1429"/>
                    <a:pt x="2513" y="1715"/>
                  </a:cubicBezTo>
                  <a:cubicBezTo>
                    <a:pt x="2906" y="2001"/>
                    <a:pt x="3299" y="2298"/>
                    <a:pt x="3739" y="2656"/>
                  </a:cubicBezTo>
                  <a:cubicBezTo>
                    <a:pt x="4168" y="2989"/>
                    <a:pt x="4596" y="3382"/>
                    <a:pt x="5073" y="3787"/>
                  </a:cubicBezTo>
                  <a:cubicBezTo>
                    <a:pt x="6001" y="4596"/>
                    <a:pt x="6978" y="5537"/>
                    <a:pt x="7942" y="6585"/>
                  </a:cubicBezTo>
                  <a:cubicBezTo>
                    <a:pt x="8918" y="7620"/>
                    <a:pt x="9776" y="8680"/>
                    <a:pt x="10526" y="9656"/>
                  </a:cubicBezTo>
                  <a:cubicBezTo>
                    <a:pt x="10895" y="10168"/>
                    <a:pt x="11252" y="10633"/>
                    <a:pt x="11550" y="11085"/>
                  </a:cubicBezTo>
                  <a:cubicBezTo>
                    <a:pt x="11859" y="11538"/>
                    <a:pt x="12121" y="11966"/>
                    <a:pt x="12383" y="12371"/>
                  </a:cubicBezTo>
                  <a:cubicBezTo>
                    <a:pt x="12633" y="12764"/>
                    <a:pt x="12848" y="13133"/>
                    <a:pt x="13038" y="13454"/>
                  </a:cubicBezTo>
                  <a:cubicBezTo>
                    <a:pt x="13229" y="13776"/>
                    <a:pt x="13395" y="14050"/>
                    <a:pt x="13514" y="14288"/>
                  </a:cubicBezTo>
                  <a:cubicBezTo>
                    <a:pt x="13764" y="14752"/>
                    <a:pt x="13895" y="15002"/>
                    <a:pt x="13895" y="15002"/>
                  </a:cubicBezTo>
                  <a:cubicBezTo>
                    <a:pt x="13895" y="15002"/>
                    <a:pt x="13800" y="14740"/>
                    <a:pt x="13633" y="14288"/>
                  </a:cubicBezTo>
                  <a:cubicBezTo>
                    <a:pt x="13538" y="14038"/>
                    <a:pt x="13419" y="13740"/>
                    <a:pt x="13252" y="13395"/>
                  </a:cubicBezTo>
                  <a:cubicBezTo>
                    <a:pt x="13098" y="13050"/>
                    <a:pt x="12931" y="12657"/>
                    <a:pt x="12705" y="12240"/>
                  </a:cubicBezTo>
                  <a:cubicBezTo>
                    <a:pt x="12478" y="11800"/>
                    <a:pt x="12240" y="11347"/>
                    <a:pt x="11966" y="10871"/>
                  </a:cubicBezTo>
                  <a:cubicBezTo>
                    <a:pt x="11693" y="10371"/>
                    <a:pt x="11371" y="9883"/>
                    <a:pt x="11026" y="9347"/>
                  </a:cubicBezTo>
                  <a:cubicBezTo>
                    <a:pt x="10311" y="8311"/>
                    <a:pt x="9466" y="7204"/>
                    <a:pt x="8478" y="6132"/>
                  </a:cubicBezTo>
                  <a:cubicBezTo>
                    <a:pt x="7490" y="5061"/>
                    <a:pt x="6454" y="4144"/>
                    <a:pt x="5478" y="3346"/>
                  </a:cubicBezTo>
                  <a:cubicBezTo>
                    <a:pt x="4966" y="2965"/>
                    <a:pt x="4489" y="2608"/>
                    <a:pt x="4037" y="2298"/>
                  </a:cubicBezTo>
                  <a:cubicBezTo>
                    <a:pt x="3573" y="1965"/>
                    <a:pt x="3120" y="1703"/>
                    <a:pt x="2727" y="1441"/>
                  </a:cubicBezTo>
                  <a:cubicBezTo>
                    <a:pt x="2322" y="1179"/>
                    <a:pt x="1929" y="989"/>
                    <a:pt x="1608" y="810"/>
                  </a:cubicBezTo>
                  <a:cubicBezTo>
                    <a:pt x="1275" y="608"/>
                    <a:pt x="977" y="477"/>
                    <a:pt x="739" y="358"/>
                  </a:cubicBezTo>
                  <a:cubicBezTo>
                    <a:pt x="263" y="120"/>
                    <a:pt x="1" y="1"/>
                    <a:pt x="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8"/>
            <p:cNvSpPr/>
            <p:nvPr/>
          </p:nvSpPr>
          <p:spPr>
            <a:xfrm>
              <a:off x="4055550" y="1968825"/>
              <a:ext cx="92000" cy="101525"/>
            </a:xfrm>
            <a:custGeom>
              <a:avLst/>
              <a:gdLst/>
              <a:ahLst/>
              <a:cxnLst/>
              <a:rect l="l" t="t" r="r" b="b"/>
              <a:pathLst>
                <a:path w="3680" h="4061" extrusionOk="0">
                  <a:moveTo>
                    <a:pt x="1" y="0"/>
                  </a:moveTo>
                  <a:cubicBezTo>
                    <a:pt x="1" y="1"/>
                    <a:pt x="167" y="286"/>
                    <a:pt x="465" y="679"/>
                  </a:cubicBezTo>
                  <a:cubicBezTo>
                    <a:pt x="751" y="1084"/>
                    <a:pt x="1167" y="1632"/>
                    <a:pt x="1668" y="2191"/>
                  </a:cubicBezTo>
                  <a:cubicBezTo>
                    <a:pt x="2168" y="2739"/>
                    <a:pt x="2680" y="3215"/>
                    <a:pt x="3049" y="3537"/>
                  </a:cubicBezTo>
                  <a:cubicBezTo>
                    <a:pt x="3430" y="3870"/>
                    <a:pt x="3680" y="4060"/>
                    <a:pt x="3680" y="4060"/>
                  </a:cubicBezTo>
                  <a:cubicBezTo>
                    <a:pt x="3680" y="4060"/>
                    <a:pt x="3573" y="3763"/>
                    <a:pt x="3323" y="3322"/>
                  </a:cubicBezTo>
                  <a:cubicBezTo>
                    <a:pt x="3084" y="2870"/>
                    <a:pt x="2715" y="2275"/>
                    <a:pt x="2191" y="1715"/>
                  </a:cubicBezTo>
                  <a:cubicBezTo>
                    <a:pt x="1668" y="1143"/>
                    <a:pt x="1120" y="715"/>
                    <a:pt x="703" y="429"/>
                  </a:cubicBezTo>
                  <a:cubicBezTo>
                    <a:pt x="286" y="143"/>
                    <a:pt x="1" y="1"/>
                    <a:pt x="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8"/>
            <p:cNvSpPr/>
            <p:nvPr/>
          </p:nvSpPr>
          <p:spPr>
            <a:xfrm>
              <a:off x="4118050" y="1960500"/>
              <a:ext cx="47075" cy="58950"/>
            </a:xfrm>
            <a:custGeom>
              <a:avLst/>
              <a:gdLst/>
              <a:ahLst/>
              <a:cxnLst/>
              <a:rect l="l" t="t" r="r" b="b"/>
              <a:pathLst>
                <a:path w="1883" h="2358" extrusionOk="0">
                  <a:moveTo>
                    <a:pt x="1" y="0"/>
                  </a:moveTo>
                  <a:cubicBezTo>
                    <a:pt x="1" y="0"/>
                    <a:pt x="49" y="203"/>
                    <a:pt x="168" y="453"/>
                  </a:cubicBezTo>
                  <a:cubicBezTo>
                    <a:pt x="287" y="703"/>
                    <a:pt x="465" y="1048"/>
                    <a:pt x="715" y="1357"/>
                  </a:cubicBezTo>
                  <a:cubicBezTo>
                    <a:pt x="965" y="1667"/>
                    <a:pt x="1263" y="1929"/>
                    <a:pt x="1489" y="2084"/>
                  </a:cubicBezTo>
                  <a:cubicBezTo>
                    <a:pt x="1715" y="2262"/>
                    <a:pt x="1882" y="2358"/>
                    <a:pt x="1882" y="2358"/>
                  </a:cubicBezTo>
                  <a:cubicBezTo>
                    <a:pt x="1882" y="2358"/>
                    <a:pt x="1858" y="2167"/>
                    <a:pt x="1775" y="1881"/>
                  </a:cubicBezTo>
                  <a:cubicBezTo>
                    <a:pt x="1680" y="1607"/>
                    <a:pt x="1537" y="1238"/>
                    <a:pt x="1263" y="917"/>
                  </a:cubicBezTo>
                  <a:cubicBezTo>
                    <a:pt x="1001" y="584"/>
                    <a:pt x="692" y="357"/>
                    <a:pt x="430" y="214"/>
                  </a:cubicBezTo>
                  <a:cubicBezTo>
                    <a:pt x="180" y="60"/>
                    <a:pt x="1" y="0"/>
                    <a:pt x="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8"/>
            <p:cNvSpPr/>
            <p:nvPr/>
          </p:nvSpPr>
          <p:spPr>
            <a:xfrm>
              <a:off x="2483025" y="1774950"/>
              <a:ext cx="1815750" cy="1529175"/>
            </a:xfrm>
            <a:custGeom>
              <a:avLst/>
              <a:gdLst/>
              <a:ahLst/>
              <a:cxnLst/>
              <a:rect l="l" t="t" r="r" b="b"/>
              <a:pathLst>
                <a:path w="72630" h="61167" extrusionOk="0">
                  <a:moveTo>
                    <a:pt x="62423" y="3596"/>
                  </a:moveTo>
                  <a:cubicBezTo>
                    <a:pt x="62491" y="3596"/>
                    <a:pt x="62561" y="3614"/>
                    <a:pt x="62616" y="3660"/>
                  </a:cubicBezTo>
                  <a:cubicBezTo>
                    <a:pt x="62687" y="3707"/>
                    <a:pt x="62735" y="3803"/>
                    <a:pt x="62759" y="3886"/>
                  </a:cubicBezTo>
                  <a:lnTo>
                    <a:pt x="64199" y="18090"/>
                  </a:lnTo>
                  <a:cubicBezTo>
                    <a:pt x="64199" y="18209"/>
                    <a:pt x="64247" y="18304"/>
                    <a:pt x="64283" y="18412"/>
                  </a:cubicBezTo>
                  <a:lnTo>
                    <a:pt x="71879" y="33652"/>
                  </a:lnTo>
                  <a:cubicBezTo>
                    <a:pt x="71939" y="33771"/>
                    <a:pt x="71915" y="33902"/>
                    <a:pt x="71831" y="34009"/>
                  </a:cubicBezTo>
                  <a:lnTo>
                    <a:pt x="68593" y="37819"/>
                  </a:lnTo>
                  <a:cubicBezTo>
                    <a:pt x="68545" y="37866"/>
                    <a:pt x="68498" y="37926"/>
                    <a:pt x="68474" y="37985"/>
                  </a:cubicBezTo>
                  <a:lnTo>
                    <a:pt x="63735" y="46820"/>
                  </a:lnTo>
                  <a:cubicBezTo>
                    <a:pt x="63723" y="46832"/>
                    <a:pt x="63723" y="46856"/>
                    <a:pt x="63711" y="46867"/>
                  </a:cubicBezTo>
                  <a:lnTo>
                    <a:pt x="59877" y="51999"/>
                  </a:lnTo>
                  <a:cubicBezTo>
                    <a:pt x="59818" y="52094"/>
                    <a:pt x="59735" y="52130"/>
                    <a:pt x="59627" y="52130"/>
                  </a:cubicBezTo>
                  <a:cubicBezTo>
                    <a:pt x="59508" y="52130"/>
                    <a:pt x="59425" y="52094"/>
                    <a:pt x="59366" y="52011"/>
                  </a:cubicBezTo>
                  <a:lnTo>
                    <a:pt x="58389" y="50856"/>
                  </a:lnTo>
                  <a:cubicBezTo>
                    <a:pt x="58318" y="50761"/>
                    <a:pt x="58294" y="50630"/>
                    <a:pt x="58330" y="50523"/>
                  </a:cubicBezTo>
                  <a:lnTo>
                    <a:pt x="59306" y="47879"/>
                  </a:lnTo>
                  <a:cubicBezTo>
                    <a:pt x="59377" y="47653"/>
                    <a:pt x="59377" y="47415"/>
                    <a:pt x="59282" y="47213"/>
                  </a:cubicBezTo>
                  <a:lnTo>
                    <a:pt x="57722" y="43188"/>
                  </a:lnTo>
                  <a:cubicBezTo>
                    <a:pt x="57699" y="43117"/>
                    <a:pt x="57699" y="43022"/>
                    <a:pt x="57722" y="42950"/>
                  </a:cubicBezTo>
                  <a:lnTo>
                    <a:pt x="58473" y="40902"/>
                  </a:lnTo>
                  <a:cubicBezTo>
                    <a:pt x="58544" y="40664"/>
                    <a:pt x="58532" y="40390"/>
                    <a:pt x="58425" y="40176"/>
                  </a:cubicBezTo>
                  <a:lnTo>
                    <a:pt x="57318" y="37902"/>
                  </a:lnTo>
                  <a:cubicBezTo>
                    <a:pt x="57306" y="37878"/>
                    <a:pt x="57294" y="37819"/>
                    <a:pt x="57294" y="37771"/>
                  </a:cubicBezTo>
                  <a:lnTo>
                    <a:pt x="57258" y="34366"/>
                  </a:lnTo>
                  <a:cubicBezTo>
                    <a:pt x="57258" y="34306"/>
                    <a:pt x="57258" y="34247"/>
                    <a:pt x="57246" y="34187"/>
                  </a:cubicBezTo>
                  <a:lnTo>
                    <a:pt x="57139" y="33699"/>
                  </a:lnTo>
                  <a:cubicBezTo>
                    <a:pt x="57080" y="33413"/>
                    <a:pt x="56889" y="33175"/>
                    <a:pt x="56627" y="33044"/>
                  </a:cubicBezTo>
                  <a:cubicBezTo>
                    <a:pt x="56484" y="32985"/>
                    <a:pt x="56353" y="32949"/>
                    <a:pt x="56222" y="32949"/>
                  </a:cubicBezTo>
                  <a:cubicBezTo>
                    <a:pt x="56067" y="32949"/>
                    <a:pt x="55925" y="32997"/>
                    <a:pt x="55817" y="33092"/>
                  </a:cubicBezTo>
                  <a:lnTo>
                    <a:pt x="55627" y="33187"/>
                  </a:lnTo>
                  <a:cubicBezTo>
                    <a:pt x="55579" y="33219"/>
                    <a:pt x="55521" y="33235"/>
                    <a:pt x="55466" y="33235"/>
                  </a:cubicBezTo>
                  <a:cubicBezTo>
                    <a:pt x="55439" y="33235"/>
                    <a:pt x="55413" y="33231"/>
                    <a:pt x="55389" y="33223"/>
                  </a:cubicBezTo>
                  <a:cubicBezTo>
                    <a:pt x="55195" y="33159"/>
                    <a:pt x="54932" y="33128"/>
                    <a:pt x="54605" y="33128"/>
                  </a:cubicBezTo>
                  <a:cubicBezTo>
                    <a:pt x="53825" y="33128"/>
                    <a:pt x="52677" y="33304"/>
                    <a:pt x="51210" y="33640"/>
                  </a:cubicBezTo>
                  <a:cubicBezTo>
                    <a:pt x="50840" y="33724"/>
                    <a:pt x="50469" y="33762"/>
                    <a:pt x="50101" y="33762"/>
                  </a:cubicBezTo>
                  <a:cubicBezTo>
                    <a:pt x="47301" y="33762"/>
                    <a:pt x="44650" y="31563"/>
                    <a:pt x="43840" y="30806"/>
                  </a:cubicBezTo>
                  <a:cubicBezTo>
                    <a:pt x="43745" y="30723"/>
                    <a:pt x="43721" y="30604"/>
                    <a:pt x="43745" y="30484"/>
                  </a:cubicBezTo>
                  <a:lnTo>
                    <a:pt x="44566" y="27258"/>
                  </a:lnTo>
                  <a:cubicBezTo>
                    <a:pt x="44626" y="27032"/>
                    <a:pt x="44602" y="26782"/>
                    <a:pt x="44483" y="26567"/>
                  </a:cubicBezTo>
                  <a:lnTo>
                    <a:pt x="42887" y="23698"/>
                  </a:lnTo>
                  <a:cubicBezTo>
                    <a:pt x="42816" y="23567"/>
                    <a:pt x="42828" y="23400"/>
                    <a:pt x="42947" y="23293"/>
                  </a:cubicBezTo>
                  <a:lnTo>
                    <a:pt x="46352" y="20186"/>
                  </a:lnTo>
                  <a:lnTo>
                    <a:pt x="49186" y="18066"/>
                  </a:lnTo>
                  <a:cubicBezTo>
                    <a:pt x="49221" y="18042"/>
                    <a:pt x="49281" y="18007"/>
                    <a:pt x="49340" y="18007"/>
                  </a:cubicBezTo>
                  <a:lnTo>
                    <a:pt x="55055" y="17495"/>
                  </a:lnTo>
                  <a:cubicBezTo>
                    <a:pt x="55073" y="17488"/>
                    <a:pt x="55090" y="17485"/>
                    <a:pt x="55108" y="17485"/>
                  </a:cubicBezTo>
                  <a:cubicBezTo>
                    <a:pt x="55150" y="17485"/>
                    <a:pt x="55192" y="17502"/>
                    <a:pt x="55234" y="17519"/>
                  </a:cubicBezTo>
                  <a:lnTo>
                    <a:pt x="57794" y="18828"/>
                  </a:lnTo>
                  <a:cubicBezTo>
                    <a:pt x="57935" y="18909"/>
                    <a:pt x="58093" y="18938"/>
                    <a:pt x="58246" y="18938"/>
                  </a:cubicBezTo>
                  <a:cubicBezTo>
                    <a:pt x="58274" y="18938"/>
                    <a:pt x="58302" y="18937"/>
                    <a:pt x="58330" y="18935"/>
                  </a:cubicBezTo>
                  <a:lnTo>
                    <a:pt x="59580" y="18804"/>
                  </a:lnTo>
                  <a:cubicBezTo>
                    <a:pt x="59901" y="18769"/>
                    <a:pt x="60163" y="18578"/>
                    <a:pt x="60318" y="18304"/>
                  </a:cubicBezTo>
                  <a:cubicBezTo>
                    <a:pt x="60449" y="18042"/>
                    <a:pt x="60461" y="17709"/>
                    <a:pt x="60318" y="17435"/>
                  </a:cubicBezTo>
                  <a:lnTo>
                    <a:pt x="60151" y="17114"/>
                  </a:lnTo>
                  <a:cubicBezTo>
                    <a:pt x="60056" y="16959"/>
                    <a:pt x="59937" y="16816"/>
                    <a:pt x="59782" y="16733"/>
                  </a:cubicBezTo>
                  <a:lnTo>
                    <a:pt x="58270" y="15864"/>
                  </a:lnTo>
                  <a:cubicBezTo>
                    <a:pt x="58246" y="15852"/>
                    <a:pt x="58211" y="15828"/>
                    <a:pt x="58199" y="15804"/>
                  </a:cubicBezTo>
                  <a:lnTo>
                    <a:pt x="57770" y="15375"/>
                  </a:lnTo>
                  <a:cubicBezTo>
                    <a:pt x="57585" y="15190"/>
                    <a:pt x="57343" y="15101"/>
                    <a:pt x="57098" y="15101"/>
                  </a:cubicBezTo>
                  <a:cubicBezTo>
                    <a:pt x="57044" y="15101"/>
                    <a:pt x="56990" y="15105"/>
                    <a:pt x="56937" y="15114"/>
                  </a:cubicBezTo>
                  <a:lnTo>
                    <a:pt x="55639" y="15316"/>
                  </a:lnTo>
                  <a:cubicBezTo>
                    <a:pt x="55621" y="15319"/>
                    <a:pt x="55605" y="15321"/>
                    <a:pt x="55589" y="15321"/>
                  </a:cubicBezTo>
                  <a:cubicBezTo>
                    <a:pt x="55550" y="15321"/>
                    <a:pt x="55514" y="15312"/>
                    <a:pt x="55472" y="15304"/>
                  </a:cubicBezTo>
                  <a:lnTo>
                    <a:pt x="54734" y="15030"/>
                  </a:lnTo>
                  <a:cubicBezTo>
                    <a:pt x="54651" y="15006"/>
                    <a:pt x="54591" y="14947"/>
                    <a:pt x="54555" y="14875"/>
                  </a:cubicBezTo>
                  <a:lnTo>
                    <a:pt x="54282" y="14352"/>
                  </a:lnTo>
                  <a:cubicBezTo>
                    <a:pt x="54114" y="14032"/>
                    <a:pt x="53786" y="13844"/>
                    <a:pt x="53444" y="13844"/>
                  </a:cubicBezTo>
                  <a:cubicBezTo>
                    <a:pt x="53301" y="13844"/>
                    <a:pt x="53156" y="13877"/>
                    <a:pt x="53019" y="13947"/>
                  </a:cubicBezTo>
                  <a:lnTo>
                    <a:pt x="52769" y="14078"/>
                  </a:lnTo>
                  <a:cubicBezTo>
                    <a:pt x="52722" y="14101"/>
                    <a:pt x="52671" y="14113"/>
                    <a:pt x="52622" y="14113"/>
                  </a:cubicBezTo>
                  <a:cubicBezTo>
                    <a:pt x="52573" y="14113"/>
                    <a:pt x="52525" y="14101"/>
                    <a:pt x="52484" y="14078"/>
                  </a:cubicBezTo>
                  <a:lnTo>
                    <a:pt x="51841" y="13780"/>
                  </a:lnTo>
                  <a:cubicBezTo>
                    <a:pt x="51718" y="13721"/>
                    <a:pt x="51580" y="13691"/>
                    <a:pt x="51441" y="13691"/>
                  </a:cubicBezTo>
                  <a:cubicBezTo>
                    <a:pt x="51271" y="13691"/>
                    <a:pt x="51098" y="13736"/>
                    <a:pt x="50948" y="13828"/>
                  </a:cubicBezTo>
                  <a:cubicBezTo>
                    <a:pt x="50686" y="13994"/>
                    <a:pt x="50519" y="14292"/>
                    <a:pt x="50507" y="14602"/>
                  </a:cubicBezTo>
                  <a:lnTo>
                    <a:pt x="50483" y="15054"/>
                  </a:lnTo>
                  <a:cubicBezTo>
                    <a:pt x="50472" y="15125"/>
                    <a:pt x="50460" y="15197"/>
                    <a:pt x="50400" y="15256"/>
                  </a:cubicBezTo>
                  <a:cubicBezTo>
                    <a:pt x="50091" y="15602"/>
                    <a:pt x="49269" y="16411"/>
                    <a:pt x="48328" y="16614"/>
                  </a:cubicBezTo>
                  <a:cubicBezTo>
                    <a:pt x="48285" y="16622"/>
                    <a:pt x="48241" y="16626"/>
                    <a:pt x="48198" y="16626"/>
                  </a:cubicBezTo>
                  <a:cubicBezTo>
                    <a:pt x="47494" y="16626"/>
                    <a:pt x="46738" y="15597"/>
                    <a:pt x="46435" y="15137"/>
                  </a:cubicBezTo>
                  <a:cubicBezTo>
                    <a:pt x="46376" y="15054"/>
                    <a:pt x="46364" y="14959"/>
                    <a:pt x="46400" y="14875"/>
                  </a:cubicBezTo>
                  <a:cubicBezTo>
                    <a:pt x="46412" y="14780"/>
                    <a:pt x="46471" y="14709"/>
                    <a:pt x="46566" y="14661"/>
                  </a:cubicBezTo>
                  <a:lnTo>
                    <a:pt x="48317" y="13744"/>
                  </a:lnTo>
                  <a:cubicBezTo>
                    <a:pt x="48495" y="13637"/>
                    <a:pt x="48638" y="13482"/>
                    <a:pt x="48733" y="13292"/>
                  </a:cubicBezTo>
                  <a:lnTo>
                    <a:pt x="49805" y="10923"/>
                  </a:lnTo>
                  <a:cubicBezTo>
                    <a:pt x="49852" y="10827"/>
                    <a:pt x="49864" y="10720"/>
                    <a:pt x="49876" y="10613"/>
                  </a:cubicBezTo>
                  <a:lnTo>
                    <a:pt x="49971" y="9649"/>
                  </a:lnTo>
                  <a:cubicBezTo>
                    <a:pt x="49995" y="9351"/>
                    <a:pt x="49876" y="9065"/>
                    <a:pt x="49674" y="8875"/>
                  </a:cubicBezTo>
                  <a:cubicBezTo>
                    <a:pt x="49496" y="8717"/>
                    <a:pt x="49278" y="8624"/>
                    <a:pt x="49039" y="8624"/>
                  </a:cubicBezTo>
                  <a:cubicBezTo>
                    <a:pt x="48989" y="8624"/>
                    <a:pt x="48939" y="8628"/>
                    <a:pt x="48888" y="8637"/>
                  </a:cubicBezTo>
                  <a:lnTo>
                    <a:pt x="48150" y="8756"/>
                  </a:lnTo>
                  <a:cubicBezTo>
                    <a:pt x="48130" y="8758"/>
                    <a:pt x="48111" y="8760"/>
                    <a:pt x="48092" y="8760"/>
                  </a:cubicBezTo>
                  <a:cubicBezTo>
                    <a:pt x="48032" y="8760"/>
                    <a:pt x="47975" y="8744"/>
                    <a:pt x="47912" y="8708"/>
                  </a:cubicBezTo>
                  <a:lnTo>
                    <a:pt x="47185" y="8232"/>
                  </a:lnTo>
                  <a:cubicBezTo>
                    <a:pt x="47029" y="8132"/>
                    <a:pt x="46851" y="8083"/>
                    <a:pt x="46674" y="8083"/>
                  </a:cubicBezTo>
                  <a:cubicBezTo>
                    <a:pt x="46556" y="8083"/>
                    <a:pt x="46438" y="8105"/>
                    <a:pt x="46328" y="8148"/>
                  </a:cubicBezTo>
                  <a:lnTo>
                    <a:pt x="46126" y="8220"/>
                  </a:lnTo>
                  <a:cubicBezTo>
                    <a:pt x="46089" y="8229"/>
                    <a:pt x="46050" y="8235"/>
                    <a:pt x="46011" y="8235"/>
                  </a:cubicBezTo>
                  <a:cubicBezTo>
                    <a:pt x="45949" y="8235"/>
                    <a:pt x="45886" y="8221"/>
                    <a:pt x="45828" y="8184"/>
                  </a:cubicBezTo>
                  <a:cubicBezTo>
                    <a:pt x="45745" y="8125"/>
                    <a:pt x="45685" y="8041"/>
                    <a:pt x="45673" y="7934"/>
                  </a:cubicBezTo>
                  <a:lnTo>
                    <a:pt x="45447" y="5839"/>
                  </a:lnTo>
                  <a:cubicBezTo>
                    <a:pt x="45435" y="5684"/>
                    <a:pt x="45507" y="5553"/>
                    <a:pt x="45638" y="5493"/>
                  </a:cubicBezTo>
                  <a:lnTo>
                    <a:pt x="49079" y="3957"/>
                  </a:lnTo>
                  <a:cubicBezTo>
                    <a:pt x="49120" y="3940"/>
                    <a:pt x="49168" y="3931"/>
                    <a:pt x="49215" y="3931"/>
                  </a:cubicBezTo>
                  <a:cubicBezTo>
                    <a:pt x="49263" y="3931"/>
                    <a:pt x="49311" y="3940"/>
                    <a:pt x="49352" y="3957"/>
                  </a:cubicBezTo>
                  <a:lnTo>
                    <a:pt x="51817" y="5124"/>
                  </a:lnTo>
                  <a:cubicBezTo>
                    <a:pt x="51948" y="5176"/>
                    <a:pt x="52078" y="5210"/>
                    <a:pt x="52214" y="5210"/>
                  </a:cubicBezTo>
                  <a:cubicBezTo>
                    <a:pt x="52263" y="5210"/>
                    <a:pt x="52314" y="5205"/>
                    <a:pt x="52365" y="5196"/>
                  </a:cubicBezTo>
                  <a:lnTo>
                    <a:pt x="62366" y="3600"/>
                  </a:lnTo>
                  <a:cubicBezTo>
                    <a:pt x="62385" y="3598"/>
                    <a:pt x="62404" y="3596"/>
                    <a:pt x="62423" y="3596"/>
                  </a:cubicBezTo>
                  <a:close/>
                  <a:moveTo>
                    <a:pt x="62475" y="2955"/>
                  </a:moveTo>
                  <a:cubicBezTo>
                    <a:pt x="62422" y="2955"/>
                    <a:pt x="62370" y="2959"/>
                    <a:pt x="62318" y="2969"/>
                  </a:cubicBezTo>
                  <a:lnTo>
                    <a:pt x="52317" y="4553"/>
                  </a:lnTo>
                  <a:cubicBezTo>
                    <a:pt x="52300" y="4560"/>
                    <a:pt x="52281" y="4563"/>
                    <a:pt x="52262" y="4563"/>
                  </a:cubicBezTo>
                  <a:cubicBezTo>
                    <a:pt x="52217" y="4563"/>
                    <a:pt x="52169" y="4546"/>
                    <a:pt x="52127" y="4529"/>
                  </a:cubicBezTo>
                  <a:lnTo>
                    <a:pt x="49674" y="3362"/>
                  </a:lnTo>
                  <a:cubicBezTo>
                    <a:pt x="49543" y="3303"/>
                    <a:pt x="49409" y="3273"/>
                    <a:pt x="49275" y="3273"/>
                  </a:cubicBezTo>
                  <a:cubicBezTo>
                    <a:pt x="49141" y="3273"/>
                    <a:pt x="49007" y="3303"/>
                    <a:pt x="48876" y="3362"/>
                  </a:cubicBezTo>
                  <a:lnTo>
                    <a:pt x="45411" y="4946"/>
                  </a:lnTo>
                  <a:cubicBezTo>
                    <a:pt x="45042" y="5124"/>
                    <a:pt x="44816" y="5505"/>
                    <a:pt x="44864" y="5910"/>
                  </a:cubicBezTo>
                  <a:lnTo>
                    <a:pt x="45090" y="8006"/>
                  </a:lnTo>
                  <a:cubicBezTo>
                    <a:pt x="45114" y="8291"/>
                    <a:pt x="45280" y="8565"/>
                    <a:pt x="45530" y="8708"/>
                  </a:cubicBezTo>
                  <a:cubicBezTo>
                    <a:pt x="45678" y="8799"/>
                    <a:pt x="45851" y="8845"/>
                    <a:pt x="46021" y="8845"/>
                  </a:cubicBezTo>
                  <a:cubicBezTo>
                    <a:pt x="46140" y="8845"/>
                    <a:pt x="46257" y="8823"/>
                    <a:pt x="46364" y="8779"/>
                  </a:cubicBezTo>
                  <a:lnTo>
                    <a:pt x="46554" y="8708"/>
                  </a:lnTo>
                  <a:cubicBezTo>
                    <a:pt x="46594" y="8690"/>
                    <a:pt x="46633" y="8683"/>
                    <a:pt x="46671" y="8683"/>
                  </a:cubicBezTo>
                  <a:cubicBezTo>
                    <a:pt x="46737" y="8683"/>
                    <a:pt x="46799" y="8706"/>
                    <a:pt x="46852" y="8744"/>
                  </a:cubicBezTo>
                  <a:lnTo>
                    <a:pt x="47590" y="9220"/>
                  </a:lnTo>
                  <a:cubicBezTo>
                    <a:pt x="47736" y="9311"/>
                    <a:pt x="47910" y="9367"/>
                    <a:pt x="48090" y="9367"/>
                  </a:cubicBezTo>
                  <a:cubicBezTo>
                    <a:pt x="48145" y="9367"/>
                    <a:pt x="48201" y="9362"/>
                    <a:pt x="48257" y="9351"/>
                  </a:cubicBezTo>
                  <a:lnTo>
                    <a:pt x="48983" y="9232"/>
                  </a:lnTo>
                  <a:cubicBezTo>
                    <a:pt x="49001" y="9230"/>
                    <a:pt x="49018" y="9229"/>
                    <a:pt x="49035" y="9229"/>
                  </a:cubicBezTo>
                  <a:cubicBezTo>
                    <a:pt x="49124" y="9229"/>
                    <a:pt x="49209" y="9255"/>
                    <a:pt x="49269" y="9315"/>
                  </a:cubicBezTo>
                  <a:cubicBezTo>
                    <a:pt x="49340" y="9375"/>
                    <a:pt x="49388" y="9482"/>
                    <a:pt x="49376" y="9589"/>
                  </a:cubicBezTo>
                  <a:lnTo>
                    <a:pt x="49281" y="10553"/>
                  </a:lnTo>
                  <a:cubicBezTo>
                    <a:pt x="49281" y="10589"/>
                    <a:pt x="49269" y="10625"/>
                    <a:pt x="49257" y="10661"/>
                  </a:cubicBezTo>
                  <a:lnTo>
                    <a:pt x="48186" y="13030"/>
                  </a:lnTo>
                  <a:cubicBezTo>
                    <a:pt x="48150" y="13089"/>
                    <a:pt x="48090" y="13149"/>
                    <a:pt x="48031" y="13173"/>
                  </a:cubicBezTo>
                  <a:lnTo>
                    <a:pt x="46281" y="14101"/>
                  </a:lnTo>
                  <a:cubicBezTo>
                    <a:pt x="46042" y="14221"/>
                    <a:pt x="45864" y="14435"/>
                    <a:pt x="45804" y="14697"/>
                  </a:cubicBezTo>
                  <a:cubicBezTo>
                    <a:pt x="45721" y="14947"/>
                    <a:pt x="45769" y="15209"/>
                    <a:pt x="45923" y="15435"/>
                  </a:cubicBezTo>
                  <a:cubicBezTo>
                    <a:pt x="46462" y="16276"/>
                    <a:pt x="47255" y="17205"/>
                    <a:pt x="48161" y="17205"/>
                  </a:cubicBezTo>
                  <a:cubicBezTo>
                    <a:pt x="48255" y="17205"/>
                    <a:pt x="48351" y="17195"/>
                    <a:pt x="48447" y="17173"/>
                  </a:cubicBezTo>
                  <a:cubicBezTo>
                    <a:pt x="49555" y="16935"/>
                    <a:pt x="50483" y="16018"/>
                    <a:pt x="50841" y="15625"/>
                  </a:cubicBezTo>
                  <a:cubicBezTo>
                    <a:pt x="50995" y="15471"/>
                    <a:pt x="51067" y="15256"/>
                    <a:pt x="51079" y="15030"/>
                  </a:cubicBezTo>
                  <a:lnTo>
                    <a:pt x="51103" y="14590"/>
                  </a:lnTo>
                  <a:cubicBezTo>
                    <a:pt x="51114" y="14482"/>
                    <a:pt x="51174" y="14375"/>
                    <a:pt x="51257" y="14316"/>
                  </a:cubicBezTo>
                  <a:cubicBezTo>
                    <a:pt x="51314" y="14284"/>
                    <a:pt x="51370" y="14270"/>
                    <a:pt x="51427" y="14270"/>
                  </a:cubicBezTo>
                  <a:cubicBezTo>
                    <a:pt x="51478" y="14270"/>
                    <a:pt x="51528" y="14281"/>
                    <a:pt x="51579" y="14304"/>
                  </a:cubicBezTo>
                  <a:lnTo>
                    <a:pt x="52210" y="14602"/>
                  </a:lnTo>
                  <a:cubicBezTo>
                    <a:pt x="52338" y="14660"/>
                    <a:pt x="52477" y="14689"/>
                    <a:pt x="52615" y="14689"/>
                  </a:cubicBezTo>
                  <a:cubicBezTo>
                    <a:pt x="52760" y="14689"/>
                    <a:pt x="52903" y="14657"/>
                    <a:pt x="53031" y="14590"/>
                  </a:cubicBezTo>
                  <a:lnTo>
                    <a:pt x="53281" y="14459"/>
                  </a:lnTo>
                  <a:cubicBezTo>
                    <a:pt x="53332" y="14433"/>
                    <a:pt x="53385" y="14421"/>
                    <a:pt x="53436" y="14421"/>
                  </a:cubicBezTo>
                  <a:cubicBezTo>
                    <a:pt x="53555" y="14421"/>
                    <a:pt x="53667" y="14485"/>
                    <a:pt x="53734" y="14602"/>
                  </a:cubicBezTo>
                  <a:lnTo>
                    <a:pt x="53996" y="15125"/>
                  </a:lnTo>
                  <a:cubicBezTo>
                    <a:pt x="54115" y="15352"/>
                    <a:pt x="54293" y="15506"/>
                    <a:pt x="54520" y="15590"/>
                  </a:cubicBezTo>
                  <a:lnTo>
                    <a:pt x="55270" y="15852"/>
                  </a:lnTo>
                  <a:cubicBezTo>
                    <a:pt x="55367" y="15892"/>
                    <a:pt x="55476" y="15911"/>
                    <a:pt x="55588" y="15911"/>
                  </a:cubicBezTo>
                  <a:cubicBezTo>
                    <a:pt x="55640" y="15911"/>
                    <a:pt x="55693" y="15907"/>
                    <a:pt x="55746" y="15899"/>
                  </a:cubicBezTo>
                  <a:lnTo>
                    <a:pt x="57032" y="15685"/>
                  </a:lnTo>
                  <a:cubicBezTo>
                    <a:pt x="57051" y="15681"/>
                    <a:pt x="57070" y="15679"/>
                    <a:pt x="57089" y="15679"/>
                  </a:cubicBezTo>
                  <a:cubicBezTo>
                    <a:pt x="57176" y="15679"/>
                    <a:pt x="57259" y="15721"/>
                    <a:pt x="57318" y="15780"/>
                  </a:cubicBezTo>
                  <a:lnTo>
                    <a:pt x="57746" y="16209"/>
                  </a:lnTo>
                  <a:cubicBezTo>
                    <a:pt x="57806" y="16280"/>
                    <a:pt x="57889" y="16328"/>
                    <a:pt x="57961" y="16376"/>
                  </a:cubicBezTo>
                  <a:lnTo>
                    <a:pt x="59461" y="17233"/>
                  </a:lnTo>
                  <a:cubicBezTo>
                    <a:pt x="59520" y="17269"/>
                    <a:pt x="59568" y="17316"/>
                    <a:pt x="59592" y="17376"/>
                  </a:cubicBezTo>
                  <a:lnTo>
                    <a:pt x="59758" y="17685"/>
                  </a:lnTo>
                  <a:cubicBezTo>
                    <a:pt x="59818" y="17792"/>
                    <a:pt x="59818" y="17888"/>
                    <a:pt x="59758" y="17995"/>
                  </a:cubicBezTo>
                  <a:cubicBezTo>
                    <a:pt x="59711" y="18102"/>
                    <a:pt x="59616" y="18162"/>
                    <a:pt x="59508" y="18173"/>
                  </a:cubicBezTo>
                  <a:lnTo>
                    <a:pt x="58258" y="18304"/>
                  </a:lnTo>
                  <a:cubicBezTo>
                    <a:pt x="58237" y="18311"/>
                    <a:pt x="58217" y="18314"/>
                    <a:pt x="58198" y="18314"/>
                  </a:cubicBezTo>
                  <a:cubicBezTo>
                    <a:pt x="58152" y="18314"/>
                    <a:pt x="58110" y="18297"/>
                    <a:pt x="58068" y="18281"/>
                  </a:cubicBezTo>
                  <a:lnTo>
                    <a:pt x="55508" y="16971"/>
                  </a:lnTo>
                  <a:cubicBezTo>
                    <a:pt x="55367" y="16890"/>
                    <a:pt x="55218" y="16861"/>
                    <a:pt x="55067" y="16861"/>
                  </a:cubicBezTo>
                  <a:cubicBezTo>
                    <a:pt x="55039" y="16861"/>
                    <a:pt x="55012" y="16862"/>
                    <a:pt x="54984" y="16864"/>
                  </a:cubicBezTo>
                  <a:lnTo>
                    <a:pt x="49269" y="17388"/>
                  </a:lnTo>
                  <a:cubicBezTo>
                    <a:pt x="49102" y="17400"/>
                    <a:pt x="48924" y="17459"/>
                    <a:pt x="48793" y="17566"/>
                  </a:cubicBezTo>
                  <a:lnTo>
                    <a:pt x="45959" y="19674"/>
                  </a:lnTo>
                  <a:cubicBezTo>
                    <a:pt x="45935" y="19697"/>
                    <a:pt x="45923" y="19721"/>
                    <a:pt x="45888" y="19733"/>
                  </a:cubicBezTo>
                  <a:lnTo>
                    <a:pt x="42494" y="22829"/>
                  </a:lnTo>
                  <a:cubicBezTo>
                    <a:pt x="42173" y="23115"/>
                    <a:pt x="42090" y="23591"/>
                    <a:pt x="42304" y="23984"/>
                  </a:cubicBezTo>
                  <a:lnTo>
                    <a:pt x="43899" y="26853"/>
                  </a:lnTo>
                  <a:cubicBezTo>
                    <a:pt x="43935" y="26924"/>
                    <a:pt x="43935" y="27020"/>
                    <a:pt x="43923" y="27091"/>
                  </a:cubicBezTo>
                  <a:lnTo>
                    <a:pt x="43102" y="30318"/>
                  </a:lnTo>
                  <a:cubicBezTo>
                    <a:pt x="43030" y="30663"/>
                    <a:pt x="43137" y="31008"/>
                    <a:pt x="43387" y="31246"/>
                  </a:cubicBezTo>
                  <a:cubicBezTo>
                    <a:pt x="44258" y="32033"/>
                    <a:pt x="47057" y="34361"/>
                    <a:pt x="50072" y="34361"/>
                  </a:cubicBezTo>
                  <a:cubicBezTo>
                    <a:pt x="50480" y="34361"/>
                    <a:pt x="50893" y="34318"/>
                    <a:pt x="51305" y="34223"/>
                  </a:cubicBezTo>
                  <a:cubicBezTo>
                    <a:pt x="53044" y="33822"/>
                    <a:pt x="54030" y="33724"/>
                    <a:pt x="54581" y="33724"/>
                  </a:cubicBezTo>
                  <a:cubicBezTo>
                    <a:pt x="54898" y="33724"/>
                    <a:pt x="55071" y="33756"/>
                    <a:pt x="55163" y="33782"/>
                  </a:cubicBezTo>
                  <a:cubicBezTo>
                    <a:pt x="55251" y="33813"/>
                    <a:pt x="55341" y="33828"/>
                    <a:pt x="55430" y="33828"/>
                  </a:cubicBezTo>
                  <a:cubicBezTo>
                    <a:pt x="55583" y="33828"/>
                    <a:pt x="55735" y="33786"/>
                    <a:pt x="55877" y="33711"/>
                  </a:cubicBezTo>
                  <a:lnTo>
                    <a:pt x="56067" y="33604"/>
                  </a:lnTo>
                  <a:cubicBezTo>
                    <a:pt x="56118" y="33572"/>
                    <a:pt x="56175" y="33558"/>
                    <a:pt x="56229" y="33558"/>
                  </a:cubicBezTo>
                  <a:cubicBezTo>
                    <a:pt x="56278" y="33558"/>
                    <a:pt x="56326" y="33569"/>
                    <a:pt x="56365" y="33592"/>
                  </a:cubicBezTo>
                  <a:cubicBezTo>
                    <a:pt x="56460" y="33640"/>
                    <a:pt x="56532" y="33723"/>
                    <a:pt x="56544" y="33830"/>
                  </a:cubicBezTo>
                  <a:lnTo>
                    <a:pt x="56651" y="34318"/>
                  </a:lnTo>
                  <a:lnTo>
                    <a:pt x="56651" y="34378"/>
                  </a:lnTo>
                  <a:lnTo>
                    <a:pt x="56687" y="37795"/>
                  </a:lnTo>
                  <a:cubicBezTo>
                    <a:pt x="56687" y="37926"/>
                    <a:pt x="56710" y="38069"/>
                    <a:pt x="56770" y="38188"/>
                  </a:cubicBezTo>
                  <a:lnTo>
                    <a:pt x="57877" y="40450"/>
                  </a:lnTo>
                  <a:cubicBezTo>
                    <a:pt x="57913" y="40533"/>
                    <a:pt x="57913" y="40617"/>
                    <a:pt x="57889" y="40712"/>
                  </a:cubicBezTo>
                  <a:lnTo>
                    <a:pt x="57139" y="42760"/>
                  </a:lnTo>
                  <a:cubicBezTo>
                    <a:pt x="57068" y="42986"/>
                    <a:pt x="57068" y="43224"/>
                    <a:pt x="57163" y="43427"/>
                  </a:cubicBezTo>
                  <a:lnTo>
                    <a:pt x="58723" y="47451"/>
                  </a:lnTo>
                  <a:cubicBezTo>
                    <a:pt x="58746" y="47522"/>
                    <a:pt x="58746" y="47618"/>
                    <a:pt x="58723" y="47689"/>
                  </a:cubicBezTo>
                  <a:lnTo>
                    <a:pt x="57758" y="50332"/>
                  </a:lnTo>
                  <a:cubicBezTo>
                    <a:pt x="57639" y="50654"/>
                    <a:pt x="57711" y="51011"/>
                    <a:pt x="57913" y="51261"/>
                  </a:cubicBezTo>
                  <a:lnTo>
                    <a:pt x="58889" y="52416"/>
                  </a:lnTo>
                  <a:cubicBezTo>
                    <a:pt x="59080" y="52642"/>
                    <a:pt x="59330" y="52761"/>
                    <a:pt x="59616" y="52761"/>
                  </a:cubicBezTo>
                  <a:cubicBezTo>
                    <a:pt x="59627" y="52761"/>
                    <a:pt x="59639" y="52761"/>
                    <a:pt x="59699" y="52737"/>
                  </a:cubicBezTo>
                  <a:cubicBezTo>
                    <a:pt x="59985" y="52737"/>
                    <a:pt x="60258" y="52594"/>
                    <a:pt x="60437" y="52356"/>
                  </a:cubicBezTo>
                  <a:lnTo>
                    <a:pt x="64259" y="47225"/>
                  </a:lnTo>
                  <a:cubicBezTo>
                    <a:pt x="64283" y="47177"/>
                    <a:pt x="64307" y="47153"/>
                    <a:pt x="64330" y="47106"/>
                  </a:cubicBezTo>
                  <a:lnTo>
                    <a:pt x="69069" y="38271"/>
                  </a:lnTo>
                  <a:cubicBezTo>
                    <a:pt x="69081" y="38247"/>
                    <a:pt x="69093" y="38223"/>
                    <a:pt x="69105" y="38212"/>
                  </a:cubicBezTo>
                  <a:lnTo>
                    <a:pt x="72355" y="34378"/>
                  </a:lnTo>
                  <a:cubicBezTo>
                    <a:pt x="72593" y="34104"/>
                    <a:pt x="72629" y="33699"/>
                    <a:pt x="72474" y="33354"/>
                  </a:cubicBezTo>
                  <a:lnTo>
                    <a:pt x="64878" y="18114"/>
                  </a:lnTo>
                  <a:cubicBezTo>
                    <a:pt x="64866" y="18066"/>
                    <a:pt x="64854" y="18042"/>
                    <a:pt x="64854" y="17995"/>
                  </a:cubicBezTo>
                  <a:lnTo>
                    <a:pt x="63402" y="3803"/>
                  </a:lnTo>
                  <a:cubicBezTo>
                    <a:pt x="63390" y="3541"/>
                    <a:pt x="63259" y="3303"/>
                    <a:pt x="63045" y="3148"/>
                  </a:cubicBezTo>
                  <a:cubicBezTo>
                    <a:pt x="62884" y="3025"/>
                    <a:pt x="62678" y="2955"/>
                    <a:pt x="62475" y="2955"/>
                  </a:cubicBezTo>
                  <a:close/>
                  <a:moveTo>
                    <a:pt x="27341" y="619"/>
                  </a:moveTo>
                  <a:cubicBezTo>
                    <a:pt x="27356" y="619"/>
                    <a:pt x="27370" y="621"/>
                    <a:pt x="27385" y="624"/>
                  </a:cubicBezTo>
                  <a:lnTo>
                    <a:pt x="36125" y="2029"/>
                  </a:lnTo>
                  <a:cubicBezTo>
                    <a:pt x="36220" y="2040"/>
                    <a:pt x="36303" y="2088"/>
                    <a:pt x="36351" y="2160"/>
                  </a:cubicBezTo>
                  <a:cubicBezTo>
                    <a:pt x="36398" y="2231"/>
                    <a:pt x="36410" y="2326"/>
                    <a:pt x="36398" y="2410"/>
                  </a:cubicBezTo>
                  <a:lnTo>
                    <a:pt x="35779" y="5136"/>
                  </a:lnTo>
                  <a:cubicBezTo>
                    <a:pt x="35767" y="5243"/>
                    <a:pt x="35696" y="5327"/>
                    <a:pt x="35589" y="5374"/>
                  </a:cubicBezTo>
                  <a:lnTo>
                    <a:pt x="33446" y="6231"/>
                  </a:lnTo>
                  <a:cubicBezTo>
                    <a:pt x="33374" y="6267"/>
                    <a:pt x="33303" y="6315"/>
                    <a:pt x="33243" y="6351"/>
                  </a:cubicBezTo>
                  <a:lnTo>
                    <a:pt x="31541" y="7625"/>
                  </a:lnTo>
                  <a:cubicBezTo>
                    <a:pt x="31493" y="7648"/>
                    <a:pt x="31457" y="7684"/>
                    <a:pt x="31422" y="7720"/>
                  </a:cubicBezTo>
                  <a:lnTo>
                    <a:pt x="29743" y="9470"/>
                  </a:lnTo>
                  <a:cubicBezTo>
                    <a:pt x="29695" y="9506"/>
                    <a:pt x="29636" y="9541"/>
                    <a:pt x="29576" y="9553"/>
                  </a:cubicBezTo>
                  <a:lnTo>
                    <a:pt x="20623" y="11446"/>
                  </a:lnTo>
                  <a:cubicBezTo>
                    <a:pt x="20361" y="11506"/>
                    <a:pt x="20158" y="11637"/>
                    <a:pt x="20027" y="11851"/>
                  </a:cubicBezTo>
                  <a:lnTo>
                    <a:pt x="17956" y="14911"/>
                  </a:lnTo>
                  <a:lnTo>
                    <a:pt x="16765" y="16638"/>
                  </a:lnTo>
                  <a:cubicBezTo>
                    <a:pt x="16598" y="16876"/>
                    <a:pt x="16551" y="17161"/>
                    <a:pt x="16634" y="17423"/>
                  </a:cubicBezTo>
                  <a:lnTo>
                    <a:pt x="17527" y="20721"/>
                  </a:lnTo>
                  <a:cubicBezTo>
                    <a:pt x="17551" y="20817"/>
                    <a:pt x="17527" y="20924"/>
                    <a:pt x="17467" y="21019"/>
                  </a:cubicBezTo>
                  <a:lnTo>
                    <a:pt x="16955" y="21638"/>
                  </a:lnTo>
                  <a:cubicBezTo>
                    <a:pt x="16899" y="21719"/>
                    <a:pt x="16803" y="21762"/>
                    <a:pt x="16707" y="21762"/>
                  </a:cubicBezTo>
                  <a:cubicBezTo>
                    <a:pt x="16662" y="21762"/>
                    <a:pt x="16616" y="21752"/>
                    <a:pt x="16574" y="21733"/>
                  </a:cubicBezTo>
                  <a:lnTo>
                    <a:pt x="15705" y="21340"/>
                  </a:lnTo>
                  <a:cubicBezTo>
                    <a:pt x="15681" y="21329"/>
                    <a:pt x="15646" y="21329"/>
                    <a:pt x="15622" y="21317"/>
                  </a:cubicBezTo>
                  <a:lnTo>
                    <a:pt x="12062" y="20102"/>
                  </a:lnTo>
                  <a:cubicBezTo>
                    <a:pt x="11968" y="20069"/>
                    <a:pt x="11866" y="20051"/>
                    <a:pt x="11763" y="20051"/>
                  </a:cubicBezTo>
                  <a:cubicBezTo>
                    <a:pt x="11644" y="20051"/>
                    <a:pt x="11522" y="20075"/>
                    <a:pt x="11407" y="20126"/>
                  </a:cubicBezTo>
                  <a:lnTo>
                    <a:pt x="9859" y="20745"/>
                  </a:lnTo>
                  <a:cubicBezTo>
                    <a:pt x="9574" y="20852"/>
                    <a:pt x="9359" y="21102"/>
                    <a:pt x="9300" y="21412"/>
                  </a:cubicBezTo>
                  <a:lnTo>
                    <a:pt x="9085" y="22400"/>
                  </a:lnTo>
                  <a:cubicBezTo>
                    <a:pt x="9014" y="22710"/>
                    <a:pt x="9121" y="23043"/>
                    <a:pt x="9335" y="23257"/>
                  </a:cubicBezTo>
                  <a:cubicBezTo>
                    <a:pt x="9517" y="23439"/>
                    <a:pt x="9769" y="23537"/>
                    <a:pt x="10022" y="23537"/>
                  </a:cubicBezTo>
                  <a:cubicBezTo>
                    <a:pt x="10083" y="23537"/>
                    <a:pt x="10144" y="23531"/>
                    <a:pt x="10205" y="23519"/>
                  </a:cubicBezTo>
                  <a:lnTo>
                    <a:pt x="11502" y="23245"/>
                  </a:lnTo>
                  <a:cubicBezTo>
                    <a:pt x="11530" y="23237"/>
                    <a:pt x="11557" y="23233"/>
                    <a:pt x="11584" y="23233"/>
                  </a:cubicBezTo>
                  <a:cubicBezTo>
                    <a:pt x="11709" y="23233"/>
                    <a:pt x="11822" y="23318"/>
                    <a:pt x="11871" y="23436"/>
                  </a:cubicBezTo>
                  <a:lnTo>
                    <a:pt x="12241" y="24377"/>
                  </a:lnTo>
                  <a:cubicBezTo>
                    <a:pt x="12276" y="24472"/>
                    <a:pt x="12276" y="24555"/>
                    <a:pt x="12229" y="24650"/>
                  </a:cubicBezTo>
                  <a:lnTo>
                    <a:pt x="11502" y="26091"/>
                  </a:lnTo>
                  <a:cubicBezTo>
                    <a:pt x="11395" y="26282"/>
                    <a:pt x="11360" y="26508"/>
                    <a:pt x="11407" y="26710"/>
                  </a:cubicBezTo>
                  <a:cubicBezTo>
                    <a:pt x="11407" y="26734"/>
                    <a:pt x="11419" y="26746"/>
                    <a:pt x="11419" y="26758"/>
                  </a:cubicBezTo>
                  <a:lnTo>
                    <a:pt x="12348" y="29270"/>
                  </a:lnTo>
                  <a:cubicBezTo>
                    <a:pt x="12419" y="29591"/>
                    <a:pt x="12645" y="29842"/>
                    <a:pt x="12943" y="29949"/>
                  </a:cubicBezTo>
                  <a:lnTo>
                    <a:pt x="13979" y="30627"/>
                  </a:lnTo>
                  <a:cubicBezTo>
                    <a:pt x="14003" y="30639"/>
                    <a:pt x="14027" y="30639"/>
                    <a:pt x="14062" y="30663"/>
                  </a:cubicBezTo>
                  <a:cubicBezTo>
                    <a:pt x="14148" y="30689"/>
                    <a:pt x="14221" y="30708"/>
                    <a:pt x="14300" y="30708"/>
                  </a:cubicBezTo>
                  <a:cubicBezTo>
                    <a:pt x="14331" y="30708"/>
                    <a:pt x="14362" y="30705"/>
                    <a:pt x="14396" y="30699"/>
                  </a:cubicBezTo>
                  <a:lnTo>
                    <a:pt x="15812" y="30604"/>
                  </a:lnTo>
                  <a:cubicBezTo>
                    <a:pt x="16027" y="30580"/>
                    <a:pt x="16229" y="30496"/>
                    <a:pt x="16384" y="30365"/>
                  </a:cubicBezTo>
                  <a:lnTo>
                    <a:pt x="17848" y="29044"/>
                  </a:lnTo>
                  <a:cubicBezTo>
                    <a:pt x="17896" y="29008"/>
                    <a:pt x="17944" y="28984"/>
                    <a:pt x="18003" y="28960"/>
                  </a:cubicBezTo>
                  <a:lnTo>
                    <a:pt x="18146" y="28937"/>
                  </a:lnTo>
                  <a:lnTo>
                    <a:pt x="18146" y="28937"/>
                  </a:lnTo>
                  <a:cubicBezTo>
                    <a:pt x="18134" y="28996"/>
                    <a:pt x="18134" y="29068"/>
                    <a:pt x="18134" y="29127"/>
                  </a:cubicBezTo>
                  <a:cubicBezTo>
                    <a:pt x="18134" y="29425"/>
                    <a:pt x="18289" y="29699"/>
                    <a:pt x="18527" y="29877"/>
                  </a:cubicBezTo>
                  <a:lnTo>
                    <a:pt x="18646" y="29961"/>
                  </a:lnTo>
                  <a:cubicBezTo>
                    <a:pt x="18789" y="30068"/>
                    <a:pt x="18968" y="30127"/>
                    <a:pt x="19146" y="30139"/>
                  </a:cubicBezTo>
                  <a:lnTo>
                    <a:pt x="21230" y="30223"/>
                  </a:lnTo>
                  <a:cubicBezTo>
                    <a:pt x="21301" y="30223"/>
                    <a:pt x="21385" y="30270"/>
                    <a:pt x="21444" y="30318"/>
                  </a:cubicBezTo>
                  <a:lnTo>
                    <a:pt x="22456" y="31223"/>
                  </a:lnTo>
                  <a:cubicBezTo>
                    <a:pt x="22551" y="31330"/>
                    <a:pt x="22706" y="31401"/>
                    <a:pt x="22849" y="31449"/>
                  </a:cubicBezTo>
                  <a:lnTo>
                    <a:pt x="27171" y="32509"/>
                  </a:lnTo>
                  <a:cubicBezTo>
                    <a:pt x="27278" y="32532"/>
                    <a:pt x="27350" y="32592"/>
                    <a:pt x="27397" y="32687"/>
                  </a:cubicBezTo>
                  <a:lnTo>
                    <a:pt x="28088" y="34116"/>
                  </a:lnTo>
                  <a:cubicBezTo>
                    <a:pt x="28124" y="34175"/>
                    <a:pt x="28147" y="34235"/>
                    <a:pt x="28195" y="34271"/>
                  </a:cubicBezTo>
                  <a:lnTo>
                    <a:pt x="29600" y="36080"/>
                  </a:lnTo>
                  <a:cubicBezTo>
                    <a:pt x="29695" y="36223"/>
                    <a:pt x="29850" y="36330"/>
                    <a:pt x="30029" y="36390"/>
                  </a:cubicBezTo>
                  <a:lnTo>
                    <a:pt x="34255" y="37842"/>
                  </a:lnTo>
                  <a:cubicBezTo>
                    <a:pt x="34386" y="37890"/>
                    <a:pt x="34458" y="38009"/>
                    <a:pt x="34481" y="38128"/>
                  </a:cubicBezTo>
                  <a:cubicBezTo>
                    <a:pt x="34565" y="39438"/>
                    <a:pt x="33708" y="40498"/>
                    <a:pt x="33327" y="40902"/>
                  </a:cubicBezTo>
                  <a:cubicBezTo>
                    <a:pt x="33184" y="41069"/>
                    <a:pt x="33088" y="41271"/>
                    <a:pt x="33077" y="41510"/>
                  </a:cubicBezTo>
                  <a:cubicBezTo>
                    <a:pt x="33005" y="43665"/>
                    <a:pt x="32338" y="45081"/>
                    <a:pt x="32136" y="45474"/>
                  </a:cubicBezTo>
                  <a:cubicBezTo>
                    <a:pt x="32112" y="45510"/>
                    <a:pt x="32064" y="45558"/>
                    <a:pt x="32017" y="45582"/>
                  </a:cubicBezTo>
                  <a:lnTo>
                    <a:pt x="29433" y="47189"/>
                  </a:lnTo>
                  <a:cubicBezTo>
                    <a:pt x="29255" y="47308"/>
                    <a:pt x="29124" y="47475"/>
                    <a:pt x="29040" y="47689"/>
                  </a:cubicBezTo>
                  <a:lnTo>
                    <a:pt x="27254" y="52785"/>
                  </a:lnTo>
                  <a:cubicBezTo>
                    <a:pt x="27231" y="52844"/>
                    <a:pt x="27195" y="52892"/>
                    <a:pt x="27159" y="52940"/>
                  </a:cubicBezTo>
                  <a:lnTo>
                    <a:pt x="24956" y="54797"/>
                  </a:lnTo>
                  <a:cubicBezTo>
                    <a:pt x="24778" y="54952"/>
                    <a:pt x="24659" y="55166"/>
                    <a:pt x="24623" y="55404"/>
                  </a:cubicBezTo>
                  <a:lnTo>
                    <a:pt x="24492" y="56619"/>
                  </a:lnTo>
                  <a:lnTo>
                    <a:pt x="24492" y="56702"/>
                  </a:lnTo>
                  <a:lnTo>
                    <a:pt x="24444" y="58119"/>
                  </a:lnTo>
                  <a:cubicBezTo>
                    <a:pt x="24444" y="58369"/>
                    <a:pt x="24540" y="58607"/>
                    <a:pt x="24695" y="58786"/>
                  </a:cubicBezTo>
                  <a:lnTo>
                    <a:pt x="25802" y="59976"/>
                  </a:lnTo>
                  <a:cubicBezTo>
                    <a:pt x="25885" y="60083"/>
                    <a:pt x="25909" y="60214"/>
                    <a:pt x="25861" y="60333"/>
                  </a:cubicBezTo>
                  <a:cubicBezTo>
                    <a:pt x="25813" y="60459"/>
                    <a:pt x="25695" y="60537"/>
                    <a:pt x="25563" y="60537"/>
                  </a:cubicBezTo>
                  <a:cubicBezTo>
                    <a:pt x="25532" y="60537"/>
                    <a:pt x="25500" y="60533"/>
                    <a:pt x="25468" y="60524"/>
                  </a:cubicBezTo>
                  <a:lnTo>
                    <a:pt x="24183" y="60190"/>
                  </a:lnTo>
                  <a:cubicBezTo>
                    <a:pt x="24099" y="60167"/>
                    <a:pt x="24040" y="60131"/>
                    <a:pt x="24004" y="60071"/>
                  </a:cubicBezTo>
                  <a:lnTo>
                    <a:pt x="20968" y="55916"/>
                  </a:lnTo>
                  <a:cubicBezTo>
                    <a:pt x="20253" y="55023"/>
                    <a:pt x="20158" y="53547"/>
                    <a:pt x="20146" y="52951"/>
                  </a:cubicBezTo>
                  <a:cubicBezTo>
                    <a:pt x="20146" y="52701"/>
                    <a:pt x="20039" y="52475"/>
                    <a:pt x="19861" y="52297"/>
                  </a:cubicBezTo>
                  <a:cubicBezTo>
                    <a:pt x="19337" y="51820"/>
                    <a:pt x="19265" y="50892"/>
                    <a:pt x="19265" y="50749"/>
                  </a:cubicBezTo>
                  <a:lnTo>
                    <a:pt x="19432" y="46856"/>
                  </a:lnTo>
                  <a:cubicBezTo>
                    <a:pt x="19444" y="46451"/>
                    <a:pt x="19194" y="46082"/>
                    <a:pt x="18801" y="45927"/>
                  </a:cubicBezTo>
                  <a:cubicBezTo>
                    <a:pt x="18360" y="45748"/>
                    <a:pt x="18194" y="45284"/>
                    <a:pt x="18194" y="45284"/>
                  </a:cubicBezTo>
                  <a:lnTo>
                    <a:pt x="17884" y="43772"/>
                  </a:lnTo>
                  <a:cubicBezTo>
                    <a:pt x="17825" y="43462"/>
                    <a:pt x="17610" y="43200"/>
                    <a:pt x="17313" y="43081"/>
                  </a:cubicBezTo>
                  <a:cubicBezTo>
                    <a:pt x="13907" y="41652"/>
                    <a:pt x="13157" y="38593"/>
                    <a:pt x="13038" y="37985"/>
                  </a:cubicBezTo>
                  <a:cubicBezTo>
                    <a:pt x="13026" y="37938"/>
                    <a:pt x="13026" y="37890"/>
                    <a:pt x="13038" y="37842"/>
                  </a:cubicBezTo>
                  <a:lnTo>
                    <a:pt x="13503" y="35699"/>
                  </a:lnTo>
                  <a:lnTo>
                    <a:pt x="14443" y="32866"/>
                  </a:lnTo>
                  <a:cubicBezTo>
                    <a:pt x="14562" y="32509"/>
                    <a:pt x="14455" y="32116"/>
                    <a:pt x="14193" y="31866"/>
                  </a:cubicBezTo>
                  <a:lnTo>
                    <a:pt x="12360" y="30199"/>
                  </a:lnTo>
                  <a:cubicBezTo>
                    <a:pt x="12324" y="30187"/>
                    <a:pt x="12312" y="30163"/>
                    <a:pt x="12300" y="30139"/>
                  </a:cubicBezTo>
                  <a:lnTo>
                    <a:pt x="11300" y="28579"/>
                  </a:lnTo>
                  <a:cubicBezTo>
                    <a:pt x="11288" y="28556"/>
                    <a:pt x="11288" y="28544"/>
                    <a:pt x="11276" y="28532"/>
                  </a:cubicBezTo>
                  <a:cubicBezTo>
                    <a:pt x="11169" y="28282"/>
                    <a:pt x="10776" y="27603"/>
                    <a:pt x="9276" y="26865"/>
                  </a:cubicBezTo>
                  <a:cubicBezTo>
                    <a:pt x="8157" y="26293"/>
                    <a:pt x="7550" y="25210"/>
                    <a:pt x="7299" y="24615"/>
                  </a:cubicBezTo>
                  <a:cubicBezTo>
                    <a:pt x="7144" y="24271"/>
                    <a:pt x="6814" y="24051"/>
                    <a:pt x="6442" y="24051"/>
                  </a:cubicBezTo>
                  <a:cubicBezTo>
                    <a:pt x="6415" y="24051"/>
                    <a:pt x="6387" y="24053"/>
                    <a:pt x="6359" y="24055"/>
                  </a:cubicBezTo>
                  <a:lnTo>
                    <a:pt x="3013" y="24317"/>
                  </a:lnTo>
                  <a:cubicBezTo>
                    <a:pt x="3004" y="24318"/>
                    <a:pt x="2994" y="24318"/>
                    <a:pt x="2985" y="24318"/>
                  </a:cubicBezTo>
                  <a:cubicBezTo>
                    <a:pt x="2862" y="24318"/>
                    <a:pt x="2735" y="24248"/>
                    <a:pt x="2680" y="24127"/>
                  </a:cubicBezTo>
                  <a:lnTo>
                    <a:pt x="715" y="19709"/>
                  </a:lnTo>
                  <a:cubicBezTo>
                    <a:pt x="680" y="19602"/>
                    <a:pt x="692" y="19471"/>
                    <a:pt x="751" y="19376"/>
                  </a:cubicBezTo>
                  <a:lnTo>
                    <a:pt x="7716" y="9196"/>
                  </a:lnTo>
                  <a:cubicBezTo>
                    <a:pt x="7740" y="9137"/>
                    <a:pt x="7788" y="9113"/>
                    <a:pt x="7847" y="9077"/>
                  </a:cubicBezTo>
                  <a:lnTo>
                    <a:pt x="27207" y="659"/>
                  </a:lnTo>
                  <a:cubicBezTo>
                    <a:pt x="27251" y="633"/>
                    <a:pt x="27296" y="619"/>
                    <a:pt x="27341" y="619"/>
                  </a:cubicBezTo>
                  <a:close/>
                  <a:moveTo>
                    <a:pt x="27315" y="0"/>
                  </a:moveTo>
                  <a:cubicBezTo>
                    <a:pt x="27193" y="0"/>
                    <a:pt x="27072" y="27"/>
                    <a:pt x="26957" y="76"/>
                  </a:cubicBezTo>
                  <a:lnTo>
                    <a:pt x="7597" y="8494"/>
                  </a:lnTo>
                  <a:cubicBezTo>
                    <a:pt x="7430" y="8553"/>
                    <a:pt x="7299" y="8672"/>
                    <a:pt x="7192" y="8827"/>
                  </a:cubicBezTo>
                  <a:lnTo>
                    <a:pt x="227" y="19007"/>
                  </a:lnTo>
                  <a:cubicBezTo>
                    <a:pt x="37" y="19269"/>
                    <a:pt x="1" y="19614"/>
                    <a:pt x="144" y="19912"/>
                  </a:cubicBezTo>
                  <a:lnTo>
                    <a:pt x="2108" y="24329"/>
                  </a:lnTo>
                  <a:cubicBezTo>
                    <a:pt x="2256" y="24669"/>
                    <a:pt x="2608" y="24890"/>
                    <a:pt x="2980" y="24890"/>
                  </a:cubicBezTo>
                  <a:cubicBezTo>
                    <a:pt x="2999" y="24890"/>
                    <a:pt x="3018" y="24890"/>
                    <a:pt x="3037" y="24889"/>
                  </a:cubicBezTo>
                  <a:lnTo>
                    <a:pt x="6395" y="24615"/>
                  </a:lnTo>
                  <a:cubicBezTo>
                    <a:pt x="6526" y="24615"/>
                    <a:pt x="6657" y="24686"/>
                    <a:pt x="6716" y="24829"/>
                  </a:cubicBezTo>
                  <a:cubicBezTo>
                    <a:pt x="7014" y="25496"/>
                    <a:pt x="7704" y="26734"/>
                    <a:pt x="8990" y="27365"/>
                  </a:cubicBezTo>
                  <a:cubicBezTo>
                    <a:pt x="10419" y="28079"/>
                    <a:pt x="10657" y="28651"/>
                    <a:pt x="10693" y="28710"/>
                  </a:cubicBezTo>
                  <a:cubicBezTo>
                    <a:pt x="10705" y="28770"/>
                    <a:pt x="10740" y="28818"/>
                    <a:pt x="10764" y="28877"/>
                  </a:cubicBezTo>
                  <a:lnTo>
                    <a:pt x="11764" y="30449"/>
                  </a:lnTo>
                  <a:cubicBezTo>
                    <a:pt x="11812" y="30520"/>
                    <a:pt x="11871" y="30580"/>
                    <a:pt x="11931" y="30639"/>
                  </a:cubicBezTo>
                  <a:lnTo>
                    <a:pt x="13741" y="32306"/>
                  </a:lnTo>
                  <a:cubicBezTo>
                    <a:pt x="13836" y="32401"/>
                    <a:pt x="13872" y="32532"/>
                    <a:pt x="13836" y="32651"/>
                  </a:cubicBezTo>
                  <a:lnTo>
                    <a:pt x="12884" y="35497"/>
                  </a:lnTo>
                  <a:cubicBezTo>
                    <a:pt x="12872" y="35533"/>
                    <a:pt x="12848" y="35557"/>
                    <a:pt x="12848" y="35592"/>
                  </a:cubicBezTo>
                  <a:lnTo>
                    <a:pt x="12383" y="37700"/>
                  </a:lnTo>
                  <a:cubicBezTo>
                    <a:pt x="12372" y="37819"/>
                    <a:pt x="12360" y="37950"/>
                    <a:pt x="12383" y="38069"/>
                  </a:cubicBezTo>
                  <a:cubicBezTo>
                    <a:pt x="12514" y="38724"/>
                    <a:pt x="13324" y="42093"/>
                    <a:pt x="17039" y="43641"/>
                  </a:cubicBezTo>
                  <a:cubicBezTo>
                    <a:pt x="17134" y="43688"/>
                    <a:pt x="17229" y="43772"/>
                    <a:pt x="17241" y="43879"/>
                  </a:cubicBezTo>
                  <a:lnTo>
                    <a:pt x="17575" y="45427"/>
                  </a:lnTo>
                  <a:cubicBezTo>
                    <a:pt x="17586" y="45451"/>
                    <a:pt x="17813" y="46201"/>
                    <a:pt x="18551" y="46475"/>
                  </a:cubicBezTo>
                  <a:cubicBezTo>
                    <a:pt x="18706" y="46546"/>
                    <a:pt x="18789" y="46665"/>
                    <a:pt x="18789" y="46808"/>
                  </a:cubicBezTo>
                  <a:lnTo>
                    <a:pt x="18622" y="50713"/>
                  </a:lnTo>
                  <a:lnTo>
                    <a:pt x="18622" y="50808"/>
                  </a:lnTo>
                  <a:cubicBezTo>
                    <a:pt x="18634" y="51023"/>
                    <a:pt x="18741" y="52106"/>
                    <a:pt x="19420" y="52737"/>
                  </a:cubicBezTo>
                  <a:cubicBezTo>
                    <a:pt x="19491" y="52797"/>
                    <a:pt x="19515" y="52868"/>
                    <a:pt x="19515" y="52951"/>
                  </a:cubicBezTo>
                  <a:cubicBezTo>
                    <a:pt x="19515" y="53606"/>
                    <a:pt x="19634" y="55261"/>
                    <a:pt x="20456" y="56285"/>
                  </a:cubicBezTo>
                  <a:lnTo>
                    <a:pt x="23492" y="60441"/>
                  </a:lnTo>
                  <a:cubicBezTo>
                    <a:pt x="23623" y="60619"/>
                    <a:pt x="23802" y="60738"/>
                    <a:pt x="24016" y="60798"/>
                  </a:cubicBezTo>
                  <a:lnTo>
                    <a:pt x="25314" y="61143"/>
                  </a:lnTo>
                  <a:cubicBezTo>
                    <a:pt x="25385" y="61155"/>
                    <a:pt x="25468" y="61167"/>
                    <a:pt x="25552" y="61167"/>
                  </a:cubicBezTo>
                  <a:cubicBezTo>
                    <a:pt x="25921" y="61167"/>
                    <a:pt x="26278" y="60952"/>
                    <a:pt x="26421" y="60595"/>
                  </a:cubicBezTo>
                  <a:cubicBezTo>
                    <a:pt x="26576" y="60250"/>
                    <a:pt x="26504" y="59845"/>
                    <a:pt x="26242" y="59583"/>
                  </a:cubicBezTo>
                  <a:lnTo>
                    <a:pt x="25147" y="58393"/>
                  </a:lnTo>
                  <a:cubicBezTo>
                    <a:pt x="25087" y="58309"/>
                    <a:pt x="25052" y="58238"/>
                    <a:pt x="25052" y="58155"/>
                  </a:cubicBezTo>
                  <a:lnTo>
                    <a:pt x="25099" y="56702"/>
                  </a:lnTo>
                  <a:lnTo>
                    <a:pt x="25230" y="55499"/>
                  </a:lnTo>
                  <a:cubicBezTo>
                    <a:pt x="25254" y="55428"/>
                    <a:pt x="25290" y="55357"/>
                    <a:pt x="25349" y="55297"/>
                  </a:cubicBezTo>
                  <a:lnTo>
                    <a:pt x="27588" y="53356"/>
                  </a:lnTo>
                  <a:cubicBezTo>
                    <a:pt x="27719" y="53249"/>
                    <a:pt x="27814" y="53118"/>
                    <a:pt x="27873" y="52951"/>
                  </a:cubicBezTo>
                  <a:lnTo>
                    <a:pt x="29636" y="47856"/>
                  </a:lnTo>
                  <a:cubicBezTo>
                    <a:pt x="29659" y="47772"/>
                    <a:pt x="29719" y="47713"/>
                    <a:pt x="29778" y="47677"/>
                  </a:cubicBezTo>
                  <a:lnTo>
                    <a:pt x="32362" y="46046"/>
                  </a:lnTo>
                  <a:cubicBezTo>
                    <a:pt x="32517" y="45963"/>
                    <a:pt x="32636" y="45843"/>
                    <a:pt x="32707" y="45689"/>
                  </a:cubicBezTo>
                  <a:cubicBezTo>
                    <a:pt x="32993" y="45177"/>
                    <a:pt x="33624" y="43700"/>
                    <a:pt x="33719" y="41486"/>
                  </a:cubicBezTo>
                  <a:cubicBezTo>
                    <a:pt x="33719" y="41391"/>
                    <a:pt x="33743" y="41319"/>
                    <a:pt x="33803" y="41260"/>
                  </a:cubicBezTo>
                  <a:cubicBezTo>
                    <a:pt x="34243" y="40795"/>
                    <a:pt x="35232" y="39581"/>
                    <a:pt x="35136" y="38033"/>
                  </a:cubicBezTo>
                  <a:cubicBezTo>
                    <a:pt x="35112" y="37652"/>
                    <a:pt x="34862" y="37331"/>
                    <a:pt x="34505" y="37211"/>
                  </a:cubicBezTo>
                  <a:lnTo>
                    <a:pt x="30279" y="35747"/>
                  </a:lnTo>
                  <a:cubicBezTo>
                    <a:pt x="30219" y="35735"/>
                    <a:pt x="30171" y="35687"/>
                    <a:pt x="30136" y="35652"/>
                  </a:cubicBezTo>
                  <a:lnTo>
                    <a:pt x="28731" y="33842"/>
                  </a:lnTo>
                  <a:cubicBezTo>
                    <a:pt x="28719" y="33830"/>
                    <a:pt x="28719" y="33806"/>
                    <a:pt x="28707" y="33782"/>
                  </a:cubicBezTo>
                  <a:lnTo>
                    <a:pt x="28004" y="32354"/>
                  </a:lnTo>
                  <a:cubicBezTo>
                    <a:pt x="27885" y="32104"/>
                    <a:pt x="27647" y="31925"/>
                    <a:pt x="27373" y="31854"/>
                  </a:cubicBezTo>
                  <a:lnTo>
                    <a:pt x="23063" y="30794"/>
                  </a:lnTo>
                  <a:cubicBezTo>
                    <a:pt x="23004" y="30782"/>
                    <a:pt x="22956" y="30746"/>
                    <a:pt x="22909" y="30723"/>
                  </a:cubicBezTo>
                  <a:lnTo>
                    <a:pt x="21897" y="29818"/>
                  </a:lnTo>
                  <a:cubicBezTo>
                    <a:pt x="21742" y="29675"/>
                    <a:pt x="21527" y="29591"/>
                    <a:pt x="21301" y="29580"/>
                  </a:cubicBezTo>
                  <a:lnTo>
                    <a:pt x="19206" y="29484"/>
                  </a:lnTo>
                  <a:cubicBezTo>
                    <a:pt x="19146" y="29484"/>
                    <a:pt x="19087" y="29472"/>
                    <a:pt x="19027" y="29425"/>
                  </a:cubicBezTo>
                  <a:lnTo>
                    <a:pt x="18908" y="29341"/>
                  </a:lnTo>
                  <a:cubicBezTo>
                    <a:pt x="18825" y="29282"/>
                    <a:pt x="18777" y="29187"/>
                    <a:pt x="18777" y="29080"/>
                  </a:cubicBezTo>
                  <a:cubicBezTo>
                    <a:pt x="18765" y="28984"/>
                    <a:pt x="18801" y="28877"/>
                    <a:pt x="18896" y="28818"/>
                  </a:cubicBezTo>
                  <a:lnTo>
                    <a:pt x="19063" y="28687"/>
                  </a:lnTo>
                  <a:cubicBezTo>
                    <a:pt x="19182" y="28591"/>
                    <a:pt x="19206" y="28448"/>
                    <a:pt x="19146" y="28306"/>
                  </a:cubicBezTo>
                  <a:cubicBezTo>
                    <a:pt x="19097" y="28207"/>
                    <a:pt x="18991" y="28142"/>
                    <a:pt x="18876" y="28142"/>
                  </a:cubicBezTo>
                  <a:cubicBezTo>
                    <a:pt x="18851" y="28142"/>
                    <a:pt x="18826" y="28145"/>
                    <a:pt x="18801" y="28151"/>
                  </a:cubicBezTo>
                  <a:lnTo>
                    <a:pt x="17896" y="28341"/>
                  </a:lnTo>
                  <a:cubicBezTo>
                    <a:pt x="17729" y="28389"/>
                    <a:pt x="17586" y="28460"/>
                    <a:pt x="17467" y="28568"/>
                  </a:cubicBezTo>
                  <a:lnTo>
                    <a:pt x="15991" y="29889"/>
                  </a:lnTo>
                  <a:cubicBezTo>
                    <a:pt x="15943" y="29949"/>
                    <a:pt x="15872" y="29972"/>
                    <a:pt x="15801" y="29972"/>
                  </a:cubicBezTo>
                  <a:lnTo>
                    <a:pt x="14384" y="30080"/>
                  </a:lnTo>
                  <a:lnTo>
                    <a:pt x="14300" y="30080"/>
                  </a:lnTo>
                  <a:lnTo>
                    <a:pt x="13265" y="29413"/>
                  </a:lnTo>
                  <a:cubicBezTo>
                    <a:pt x="13253" y="29401"/>
                    <a:pt x="13229" y="29401"/>
                    <a:pt x="13193" y="29377"/>
                  </a:cubicBezTo>
                  <a:cubicBezTo>
                    <a:pt x="13086" y="29341"/>
                    <a:pt x="13003" y="29246"/>
                    <a:pt x="12967" y="29127"/>
                  </a:cubicBezTo>
                  <a:cubicBezTo>
                    <a:pt x="12967" y="29115"/>
                    <a:pt x="12955" y="29103"/>
                    <a:pt x="12955" y="29080"/>
                  </a:cubicBezTo>
                  <a:lnTo>
                    <a:pt x="12038" y="26579"/>
                  </a:lnTo>
                  <a:cubicBezTo>
                    <a:pt x="12014" y="26520"/>
                    <a:pt x="12038" y="26448"/>
                    <a:pt x="12062" y="26389"/>
                  </a:cubicBezTo>
                  <a:lnTo>
                    <a:pt x="12788" y="24948"/>
                  </a:lnTo>
                  <a:cubicBezTo>
                    <a:pt x="12907" y="24710"/>
                    <a:pt x="12931" y="24424"/>
                    <a:pt x="12824" y="24174"/>
                  </a:cubicBezTo>
                  <a:lnTo>
                    <a:pt x="12455" y="23234"/>
                  </a:lnTo>
                  <a:cubicBezTo>
                    <a:pt x="12300" y="22862"/>
                    <a:pt x="11940" y="22634"/>
                    <a:pt x="11559" y="22634"/>
                  </a:cubicBezTo>
                  <a:cubicBezTo>
                    <a:pt x="11501" y="22634"/>
                    <a:pt x="11442" y="22639"/>
                    <a:pt x="11383" y="22650"/>
                  </a:cubicBezTo>
                  <a:lnTo>
                    <a:pt x="10086" y="22924"/>
                  </a:lnTo>
                  <a:cubicBezTo>
                    <a:pt x="10064" y="22929"/>
                    <a:pt x="10041" y="22931"/>
                    <a:pt x="10019" y="22931"/>
                  </a:cubicBezTo>
                  <a:cubicBezTo>
                    <a:pt x="9932" y="22931"/>
                    <a:pt x="9845" y="22895"/>
                    <a:pt x="9788" y="22829"/>
                  </a:cubicBezTo>
                  <a:cubicBezTo>
                    <a:pt x="9716" y="22757"/>
                    <a:pt x="9669" y="22638"/>
                    <a:pt x="9693" y="22531"/>
                  </a:cubicBezTo>
                  <a:lnTo>
                    <a:pt x="9907" y="21555"/>
                  </a:lnTo>
                  <a:cubicBezTo>
                    <a:pt x="9919" y="21448"/>
                    <a:pt x="9990" y="21364"/>
                    <a:pt x="10097" y="21317"/>
                  </a:cubicBezTo>
                  <a:lnTo>
                    <a:pt x="11645" y="20686"/>
                  </a:lnTo>
                  <a:cubicBezTo>
                    <a:pt x="11675" y="20674"/>
                    <a:pt x="11714" y="20668"/>
                    <a:pt x="11754" y="20668"/>
                  </a:cubicBezTo>
                  <a:cubicBezTo>
                    <a:pt x="11794" y="20668"/>
                    <a:pt x="11836" y="20674"/>
                    <a:pt x="11871" y="20686"/>
                  </a:cubicBezTo>
                  <a:lnTo>
                    <a:pt x="15455" y="21912"/>
                  </a:lnTo>
                  <a:lnTo>
                    <a:pt x="16324" y="22293"/>
                  </a:lnTo>
                  <a:cubicBezTo>
                    <a:pt x="16445" y="22349"/>
                    <a:pt x="16574" y="22376"/>
                    <a:pt x="16702" y="22376"/>
                  </a:cubicBezTo>
                  <a:cubicBezTo>
                    <a:pt x="16979" y="22376"/>
                    <a:pt x="17253" y="22251"/>
                    <a:pt x="17432" y="22031"/>
                  </a:cubicBezTo>
                  <a:lnTo>
                    <a:pt x="17944" y="21400"/>
                  </a:lnTo>
                  <a:cubicBezTo>
                    <a:pt x="18134" y="21162"/>
                    <a:pt x="18194" y="20852"/>
                    <a:pt x="18122" y="20555"/>
                  </a:cubicBezTo>
                  <a:lnTo>
                    <a:pt x="17229" y="17269"/>
                  </a:lnTo>
                  <a:cubicBezTo>
                    <a:pt x="17194" y="17173"/>
                    <a:pt x="17217" y="17078"/>
                    <a:pt x="17277" y="16995"/>
                  </a:cubicBezTo>
                  <a:lnTo>
                    <a:pt x="18468" y="15256"/>
                  </a:lnTo>
                  <a:lnTo>
                    <a:pt x="20527" y="12196"/>
                  </a:lnTo>
                  <a:cubicBezTo>
                    <a:pt x="20575" y="12113"/>
                    <a:pt x="20646" y="12077"/>
                    <a:pt x="20742" y="12054"/>
                  </a:cubicBezTo>
                  <a:lnTo>
                    <a:pt x="29695" y="10172"/>
                  </a:lnTo>
                  <a:cubicBezTo>
                    <a:pt x="29898" y="10125"/>
                    <a:pt x="30052" y="10030"/>
                    <a:pt x="30195" y="9899"/>
                  </a:cubicBezTo>
                  <a:lnTo>
                    <a:pt x="31838" y="8136"/>
                  </a:lnTo>
                  <a:cubicBezTo>
                    <a:pt x="31862" y="8136"/>
                    <a:pt x="31874" y="8125"/>
                    <a:pt x="31886" y="8113"/>
                  </a:cubicBezTo>
                  <a:lnTo>
                    <a:pt x="33588" y="6851"/>
                  </a:lnTo>
                  <a:cubicBezTo>
                    <a:pt x="33612" y="6827"/>
                    <a:pt x="33624" y="6815"/>
                    <a:pt x="33660" y="6803"/>
                  </a:cubicBezTo>
                  <a:lnTo>
                    <a:pt x="35803" y="5934"/>
                  </a:lnTo>
                  <a:cubicBezTo>
                    <a:pt x="36089" y="5815"/>
                    <a:pt x="36291" y="5565"/>
                    <a:pt x="36363" y="5267"/>
                  </a:cubicBezTo>
                  <a:lnTo>
                    <a:pt x="36982" y="2541"/>
                  </a:lnTo>
                  <a:cubicBezTo>
                    <a:pt x="37041" y="2291"/>
                    <a:pt x="36994" y="2029"/>
                    <a:pt x="36839" y="1814"/>
                  </a:cubicBezTo>
                  <a:cubicBezTo>
                    <a:pt x="36708" y="1612"/>
                    <a:pt x="36470" y="1457"/>
                    <a:pt x="36220" y="1409"/>
                  </a:cubicBezTo>
                  <a:lnTo>
                    <a:pt x="27481" y="16"/>
                  </a:lnTo>
                  <a:cubicBezTo>
                    <a:pt x="27425" y="5"/>
                    <a:pt x="27370" y="0"/>
                    <a:pt x="273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3324062" y="548910"/>
            <a:ext cx="2246128"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FF0000"/>
                </a:solidFill>
                <a:effectLst/>
                <a:uLnTx/>
                <a:uFillTx/>
                <a:latin typeface="Merriweather"/>
                <a:cs typeface="Arial"/>
                <a:sym typeface="Merriweather"/>
              </a:rPr>
              <a:t>Bài 14</a:t>
            </a:r>
            <a:endParaRPr kumimoji="0" lang="en-VN" sz="1800" b="0" i="0" u="none" strike="noStrike" kern="0" cap="none" spc="0" normalizeH="0" baseline="0" noProof="0" dirty="0">
              <a:ln>
                <a:noFill/>
              </a:ln>
              <a:solidFill>
                <a:srgbClr val="FF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1149218" y="3121424"/>
            <a:ext cx="7559957" cy="1467410"/>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3"/>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3"/>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3"/>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3"/>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nodeType="withEffect" p14:presetBounceEnd="50000">
                                      <p:stCondLst>
                                        <p:cond delay="0"/>
                                      </p:stCondLst>
                                      <p:childTnLst>
                                        <p:set>
                                          <p:cBhvr>
                                            <p:cTn id="9" dur="1" fill="hold">
                                              <p:stCondLst>
                                                <p:cond delay="0"/>
                                              </p:stCondLst>
                                            </p:cTn>
                                            <p:tgtEl>
                                              <p:spTgt spid="124"/>
                                            </p:tgtEl>
                                            <p:attrNameLst>
                                              <p:attrName>style.visibility</p:attrName>
                                            </p:attrNameLst>
                                          </p:cBhvr>
                                          <p:to>
                                            <p:strVal val="visible"/>
                                          </p:to>
                                        </p:set>
                                        <p:anim calcmode="lin" valueType="num" p14:bounceEnd="50000">
                                          <p:cBhvr additive="base">
                                            <p:cTn id="10" dur="500" fill="hold"/>
                                            <p:tgtEl>
                                              <p:spTgt spid="12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124"/>
                                            </p:tgtEl>
                                            <p:attrNameLst>
                                              <p:attrName>ppt_y</p:attrName>
                                            </p:attrNameLst>
                                          </p:cBhvr>
                                          <p:tavLst>
                                            <p:tav tm="0">
                                              <p:val>
                                                <p:strVal val="0-#ppt_h/2"/>
                                              </p:val>
                                            </p:tav>
                                            <p:tav tm="100000">
                                              <p:val>
                                                <p:strVal val="#ppt_y"/>
                                              </p:val>
                                            </p:tav>
                                          </p:tavLst>
                                        </p:anim>
                                      </p:childTnLst>
                                    </p:cTn>
                                  </p:par>
                                  <p:par>
                                    <p:cTn id="12" presetID="2" presetClass="entr" presetSubtype="9" fill="hold" grpId="0" nodeType="withEffect" p14:presetBounceEnd="50000">
                                      <p:stCondLst>
                                        <p:cond delay="0"/>
                                      </p:stCondLst>
                                      <p:iterate type="lt">
                                        <p:tmPct val="0"/>
                                      </p:iterate>
                                      <p:childTnLst>
                                        <p:set>
                                          <p:cBhvr>
                                            <p:cTn id="13" dur="1" fill="hold">
                                              <p:stCondLst>
                                                <p:cond delay="0"/>
                                              </p:stCondLst>
                                            </p:cTn>
                                            <p:tgtEl>
                                              <p:spTgt spid="214"/>
                                            </p:tgtEl>
                                            <p:attrNameLst>
                                              <p:attrName>style.visibility</p:attrName>
                                            </p:attrNameLst>
                                          </p:cBhvr>
                                          <p:to>
                                            <p:strVal val="visible"/>
                                          </p:to>
                                        </p:set>
                                        <p:anim calcmode="lin" valueType="num" p14:bounceEnd="50000">
                                          <p:cBhvr additive="base">
                                            <p:cTn id="14"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50000">
                                      <p:stCondLst>
                                        <p:cond delay="0"/>
                                      </p:stCondLst>
                                      <p:childTnLst>
                                        <p:set>
                                          <p:cBhvr>
                                            <p:cTn id="21" dur="1" fill="hold">
                                              <p:stCondLst>
                                                <p:cond delay="0"/>
                                              </p:stCondLst>
                                            </p:cTn>
                                            <p:tgtEl>
                                              <p:spTgt spid="252"/>
                                            </p:tgtEl>
                                            <p:attrNameLst>
                                              <p:attrName>style.visibility</p:attrName>
                                            </p:attrNameLst>
                                          </p:cBhvr>
                                          <p:to>
                                            <p:strVal val="visible"/>
                                          </p:to>
                                        </p:set>
                                        <p:anim calcmode="lin" valueType="num" p14:bounceEnd="50000">
                                          <p:cBhvr additive="base">
                                            <p:cTn id="22" dur="500" fill="hold"/>
                                            <p:tgtEl>
                                              <p:spTgt spid="25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52"/>
                                            </p:tgtEl>
                                            <p:attrNameLst>
                                              <p:attrName>ppt_y</p:attrName>
                                            </p:attrNameLst>
                                          </p:cBhvr>
                                          <p:tavLst>
                                            <p:tav tm="0">
                                              <p:val>
                                                <p:strVal val="0-#ppt_h/2"/>
                                              </p:val>
                                            </p:tav>
                                            <p:tav tm="100000">
                                              <p:val>
                                                <p:strVal val="#ppt_y"/>
                                              </p:val>
                                            </p:tav>
                                          </p:tavLst>
                                        </p:anim>
                                      </p:childTnLst>
                                    </p:cTn>
                                  </p:par>
                                  <p:par>
                                    <p:cTn id="24" presetID="2" presetClass="entr" presetSubtype="9" fill="hold" grpId="0" nodeType="withEffect" p14:presetBounceEnd="50000">
                                      <p:stCondLst>
                                        <p:cond delay="0"/>
                                      </p:stCondLst>
                                      <p:iterate type="lt">
                                        <p:tmPct val="0"/>
                                      </p:iterate>
                                      <p:childTnLst>
                                        <p:set>
                                          <p:cBhvr>
                                            <p:cTn id="25" dur="1" fill="hold">
                                              <p:stCondLst>
                                                <p:cond delay="0"/>
                                              </p:stCondLst>
                                            </p:cTn>
                                            <p:tgtEl>
                                              <p:spTgt spid="2"/>
                                            </p:tgtEl>
                                            <p:attrNameLst>
                                              <p:attrName>style.visibility</p:attrName>
                                            </p:attrNameLst>
                                          </p:cBhvr>
                                          <p:to>
                                            <p:strVal val="visible"/>
                                          </p:to>
                                        </p:set>
                                        <p:anim calcmode="lin" valueType="num" p14:bounceEnd="50000">
                                          <p:cBhvr additive="base">
                                            <p:cTn id="2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34" presetClass="emph" presetSubtype="0" repeatCount="2000" fill="hold" grpId="1" nodeType="after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gtEl>
                                            <p:attrNameLst>
                                              <p:attrName>ppt_x</p:attrName>
                                              <p:attrName>ppt_y</p:attrName>
                                            </p:attrNameLst>
                                          </p:cBhvr>
                                        </p:animMotion>
                                        <p:animRot by="1500000">
                                          <p:cBhvr>
                                            <p:cTn id="31" dur="125" fill="hold">
                                              <p:stCondLst>
                                                <p:cond delay="0"/>
                                              </p:stCondLst>
                                            </p:cTn>
                                            <p:tgtEl>
                                              <p:spTgt spid="2"/>
                                            </p:tgtEl>
                                            <p:attrNameLst>
                                              <p:attrName>r</p:attrName>
                                            </p:attrNameLst>
                                          </p:cBhvr>
                                        </p:animRot>
                                        <p:animRot by="-1500000">
                                          <p:cBhvr>
                                            <p:cTn id="32" dur="125" fill="hold">
                                              <p:stCondLst>
                                                <p:cond delay="125"/>
                                              </p:stCondLst>
                                            </p:cTn>
                                            <p:tgtEl>
                                              <p:spTgt spid="2"/>
                                            </p:tgtEl>
                                            <p:attrNameLst>
                                              <p:attrName>r</p:attrName>
                                            </p:attrNameLst>
                                          </p:cBhvr>
                                        </p:animRot>
                                        <p:animRot by="-1500000">
                                          <p:cBhvr>
                                            <p:cTn id="33" dur="125" fill="hold">
                                              <p:stCondLst>
                                                <p:cond delay="250"/>
                                              </p:stCondLst>
                                            </p:cTn>
                                            <p:tgtEl>
                                              <p:spTgt spid="2"/>
                                            </p:tgtEl>
                                            <p:attrNameLst>
                                              <p:attrName>r</p:attrName>
                                            </p:attrNameLst>
                                          </p:cBhvr>
                                        </p:animRot>
                                        <p:animRot by="1500000">
                                          <p:cBhvr>
                                            <p:cTn id="34" dur="125" fill="hold">
                                              <p:stCondLst>
                                                <p:cond delay="375"/>
                                              </p:stCondLst>
                                            </p:cTn>
                                            <p:tgtEl>
                                              <p:spTgt spid="2"/>
                                            </p:tgtEl>
                                            <p:attrNameLst>
                                              <p:attrName>r</p:attrName>
                                            </p:attrNameLst>
                                          </p:cBhvr>
                                        </p:animRot>
                                      </p:childTnLst>
                                    </p:cTn>
                                  </p:par>
                                  <p:par>
                                    <p:cTn id="35"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6" dur="250" accel="50000" decel="50000" autoRev="1" fill="hold">
                                              <p:stCondLst>
                                                <p:cond delay="0"/>
                                              </p:stCondLst>
                                            </p:cTn>
                                            <p:tgtEl>
                                              <p:spTgt spid="214"/>
                                            </p:tgtEl>
                                            <p:attrNameLst>
                                              <p:attrName>ppt_x</p:attrName>
                                              <p:attrName>ppt_y</p:attrName>
                                            </p:attrNameLst>
                                          </p:cBhvr>
                                          <p:rCtr x="0" y="-3611"/>
                                        </p:animMotion>
                                        <p:animRot by="1500000">
                                          <p:cBhvr>
                                            <p:cTn id="37" dur="125" fill="hold">
                                              <p:stCondLst>
                                                <p:cond delay="0"/>
                                              </p:stCondLst>
                                            </p:cTn>
                                            <p:tgtEl>
                                              <p:spTgt spid="214"/>
                                            </p:tgtEl>
                                            <p:attrNameLst>
                                              <p:attrName>r</p:attrName>
                                            </p:attrNameLst>
                                          </p:cBhvr>
                                        </p:animRot>
                                        <p:animRot by="-1500000">
                                          <p:cBhvr>
                                            <p:cTn id="38" dur="125" fill="hold">
                                              <p:stCondLst>
                                                <p:cond delay="125"/>
                                              </p:stCondLst>
                                            </p:cTn>
                                            <p:tgtEl>
                                              <p:spTgt spid="214"/>
                                            </p:tgtEl>
                                            <p:attrNameLst>
                                              <p:attrName>r</p:attrName>
                                            </p:attrNameLst>
                                          </p:cBhvr>
                                        </p:animRot>
                                        <p:animRot by="-1500000">
                                          <p:cBhvr>
                                            <p:cTn id="39" dur="125" fill="hold">
                                              <p:stCondLst>
                                                <p:cond delay="250"/>
                                              </p:stCondLst>
                                            </p:cTn>
                                            <p:tgtEl>
                                              <p:spTgt spid="214"/>
                                            </p:tgtEl>
                                            <p:attrNameLst>
                                              <p:attrName>r</p:attrName>
                                            </p:attrNameLst>
                                          </p:cBhvr>
                                        </p:animRot>
                                        <p:animRot by="1500000">
                                          <p:cBhvr>
                                            <p:cTn id="40"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 calcmode="lin" valueType="num">
                                          <p:cBhvr additive="base">
                                            <p:cTn id="10" dur="500" fill="hold"/>
                                            <p:tgtEl>
                                              <p:spTgt spid="124"/>
                                            </p:tgtEl>
                                            <p:attrNameLst>
                                              <p:attrName>ppt_x</p:attrName>
                                            </p:attrNameLst>
                                          </p:cBhvr>
                                          <p:tavLst>
                                            <p:tav tm="0">
                                              <p:val>
                                                <p:strVal val="0-#ppt_w/2"/>
                                              </p:val>
                                            </p:tav>
                                            <p:tav tm="100000">
                                              <p:val>
                                                <p:strVal val="#ppt_x"/>
                                              </p:val>
                                            </p:tav>
                                          </p:tavLst>
                                        </p:anim>
                                        <p:anim calcmode="lin" valueType="num">
                                          <p:cBhvr additive="base">
                                            <p:cTn id="11" dur="500" fill="hold"/>
                                            <p:tgtEl>
                                              <p:spTgt spid="124"/>
                                            </p:tgtEl>
                                            <p:attrNameLst>
                                              <p:attrName>ppt_y</p:attrName>
                                            </p:attrNameLst>
                                          </p:cBhvr>
                                          <p:tavLst>
                                            <p:tav tm="0">
                                              <p:val>
                                                <p:strVal val="0-#ppt_h/2"/>
                                              </p:val>
                                            </p:tav>
                                            <p:tav tm="100000">
                                              <p:val>
                                                <p:strVal val="#ppt_y"/>
                                              </p:val>
                                            </p:tav>
                                          </p:tavLst>
                                        </p:anim>
                                      </p:childTnLst>
                                    </p:cTn>
                                  </p:par>
                                  <p:par>
                                    <p:cTn id="12" presetID="2" presetClass="entr" presetSubtype="9" fill="hold" grpId="0" nodeType="withEffect">
                                      <p:stCondLst>
                                        <p:cond delay="0"/>
                                      </p:stCondLst>
                                      <p:iterate type="lt">
                                        <p:tmPct val="0"/>
                                      </p:iterate>
                                      <p:childTnLst>
                                        <p:set>
                                          <p:cBhvr>
                                            <p:cTn id="13" dur="1" fill="hold">
                                              <p:stCondLst>
                                                <p:cond delay="0"/>
                                              </p:stCondLst>
                                            </p:cTn>
                                            <p:tgtEl>
                                              <p:spTgt spid="214"/>
                                            </p:tgtEl>
                                            <p:attrNameLst>
                                              <p:attrName>style.visibility</p:attrName>
                                            </p:attrNameLst>
                                          </p:cBhvr>
                                          <p:to>
                                            <p:strVal val="visible"/>
                                          </p:to>
                                        </p:set>
                                        <p:anim calcmode="lin" valueType="num">
                                          <p:cBhvr additive="base">
                                            <p:cTn id="14" dur="500" fill="hold"/>
                                            <p:tgtEl>
                                              <p:spTgt spid="214"/>
                                            </p:tgtEl>
                                            <p:attrNameLst>
                                              <p:attrName>ppt_x</p:attrName>
                                            </p:attrNameLst>
                                          </p:cBhvr>
                                          <p:tavLst>
                                            <p:tav tm="0">
                                              <p:val>
                                                <p:strVal val="0-#ppt_w/2"/>
                                              </p:val>
                                            </p:tav>
                                            <p:tav tm="100000">
                                              <p:val>
                                                <p:strVal val="#ppt_x"/>
                                              </p:val>
                                            </p:tav>
                                          </p:tavLst>
                                        </p:anim>
                                        <p:anim calcmode="lin" valueType="num">
                                          <p:cBhvr additive="base">
                                            <p:cTn id="15" dur="500" fill="hold"/>
                                            <p:tgtEl>
                                              <p:spTgt spid="21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252"/>
                                            </p:tgtEl>
                                            <p:attrNameLst>
                                              <p:attrName>style.visibility</p:attrName>
                                            </p:attrNameLst>
                                          </p:cBhvr>
                                          <p:to>
                                            <p:strVal val="visible"/>
                                          </p:to>
                                        </p:set>
                                        <p:anim calcmode="lin" valueType="num">
                                          <p:cBhvr additive="base">
                                            <p:cTn id="22" dur="500" fill="hold"/>
                                            <p:tgtEl>
                                              <p:spTgt spid="252"/>
                                            </p:tgtEl>
                                            <p:attrNameLst>
                                              <p:attrName>ppt_x</p:attrName>
                                            </p:attrNameLst>
                                          </p:cBhvr>
                                          <p:tavLst>
                                            <p:tav tm="0">
                                              <p:val>
                                                <p:strVal val="0-#ppt_w/2"/>
                                              </p:val>
                                            </p:tav>
                                            <p:tav tm="100000">
                                              <p:val>
                                                <p:strVal val="#ppt_x"/>
                                              </p:val>
                                            </p:tav>
                                          </p:tavLst>
                                        </p:anim>
                                        <p:anim calcmode="lin" valueType="num">
                                          <p:cBhvr additive="base">
                                            <p:cTn id="23" dur="500" fill="hold"/>
                                            <p:tgtEl>
                                              <p:spTgt spid="252"/>
                                            </p:tgtEl>
                                            <p:attrNameLst>
                                              <p:attrName>ppt_y</p:attrName>
                                            </p:attrNameLst>
                                          </p:cBhvr>
                                          <p:tavLst>
                                            <p:tav tm="0">
                                              <p:val>
                                                <p:strVal val="0-#ppt_h/2"/>
                                              </p:val>
                                            </p:tav>
                                            <p:tav tm="100000">
                                              <p:val>
                                                <p:strVal val="#ppt_y"/>
                                              </p:val>
                                            </p:tav>
                                          </p:tavLst>
                                        </p:anim>
                                      </p:childTnLst>
                                    </p:cTn>
                                  </p:par>
                                  <p:par>
                                    <p:cTn id="24" presetID="2" presetClass="entr" presetSubtype="9" fill="hold" grpId="0" nodeType="withEffect">
                                      <p:stCondLst>
                                        <p:cond delay="0"/>
                                      </p:stCondLst>
                                      <p:iterate type="lt">
                                        <p:tmPct val="0"/>
                                      </p:iterate>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34" presetClass="emph" presetSubtype="0" repeatCount="2000" fill="hold" grpId="1" nodeType="after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gtEl>
                                            <p:attrNameLst>
                                              <p:attrName>ppt_x</p:attrName>
                                              <p:attrName>ppt_y</p:attrName>
                                            </p:attrNameLst>
                                          </p:cBhvr>
                                        </p:animMotion>
                                        <p:animRot by="1500000">
                                          <p:cBhvr>
                                            <p:cTn id="31" dur="125" fill="hold">
                                              <p:stCondLst>
                                                <p:cond delay="0"/>
                                              </p:stCondLst>
                                            </p:cTn>
                                            <p:tgtEl>
                                              <p:spTgt spid="2"/>
                                            </p:tgtEl>
                                            <p:attrNameLst>
                                              <p:attrName>r</p:attrName>
                                            </p:attrNameLst>
                                          </p:cBhvr>
                                        </p:animRot>
                                        <p:animRot by="-1500000">
                                          <p:cBhvr>
                                            <p:cTn id="32" dur="125" fill="hold">
                                              <p:stCondLst>
                                                <p:cond delay="125"/>
                                              </p:stCondLst>
                                            </p:cTn>
                                            <p:tgtEl>
                                              <p:spTgt spid="2"/>
                                            </p:tgtEl>
                                            <p:attrNameLst>
                                              <p:attrName>r</p:attrName>
                                            </p:attrNameLst>
                                          </p:cBhvr>
                                        </p:animRot>
                                        <p:animRot by="-1500000">
                                          <p:cBhvr>
                                            <p:cTn id="33" dur="125" fill="hold">
                                              <p:stCondLst>
                                                <p:cond delay="250"/>
                                              </p:stCondLst>
                                            </p:cTn>
                                            <p:tgtEl>
                                              <p:spTgt spid="2"/>
                                            </p:tgtEl>
                                            <p:attrNameLst>
                                              <p:attrName>r</p:attrName>
                                            </p:attrNameLst>
                                          </p:cBhvr>
                                        </p:animRot>
                                        <p:animRot by="1500000">
                                          <p:cBhvr>
                                            <p:cTn id="34" dur="125" fill="hold">
                                              <p:stCondLst>
                                                <p:cond delay="375"/>
                                              </p:stCondLst>
                                            </p:cTn>
                                            <p:tgtEl>
                                              <p:spTgt spid="2"/>
                                            </p:tgtEl>
                                            <p:attrNameLst>
                                              <p:attrName>r</p:attrName>
                                            </p:attrNameLst>
                                          </p:cBhvr>
                                        </p:animRot>
                                      </p:childTnLst>
                                    </p:cTn>
                                  </p:par>
                                  <p:par>
                                    <p:cTn id="35"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6" dur="250" accel="50000" decel="50000" autoRev="1" fill="hold">
                                              <p:stCondLst>
                                                <p:cond delay="0"/>
                                              </p:stCondLst>
                                            </p:cTn>
                                            <p:tgtEl>
                                              <p:spTgt spid="214"/>
                                            </p:tgtEl>
                                            <p:attrNameLst>
                                              <p:attrName>ppt_x</p:attrName>
                                              <p:attrName>ppt_y</p:attrName>
                                            </p:attrNameLst>
                                          </p:cBhvr>
                                          <p:rCtr x="0" y="-3611"/>
                                        </p:animMotion>
                                        <p:animRot by="1500000">
                                          <p:cBhvr>
                                            <p:cTn id="37" dur="125" fill="hold">
                                              <p:stCondLst>
                                                <p:cond delay="0"/>
                                              </p:stCondLst>
                                            </p:cTn>
                                            <p:tgtEl>
                                              <p:spTgt spid="214"/>
                                            </p:tgtEl>
                                            <p:attrNameLst>
                                              <p:attrName>r</p:attrName>
                                            </p:attrNameLst>
                                          </p:cBhvr>
                                        </p:animRot>
                                        <p:animRot by="-1500000">
                                          <p:cBhvr>
                                            <p:cTn id="38" dur="125" fill="hold">
                                              <p:stCondLst>
                                                <p:cond delay="125"/>
                                              </p:stCondLst>
                                            </p:cTn>
                                            <p:tgtEl>
                                              <p:spTgt spid="214"/>
                                            </p:tgtEl>
                                            <p:attrNameLst>
                                              <p:attrName>r</p:attrName>
                                            </p:attrNameLst>
                                          </p:cBhvr>
                                        </p:animRot>
                                        <p:animRot by="-1500000">
                                          <p:cBhvr>
                                            <p:cTn id="39" dur="125" fill="hold">
                                              <p:stCondLst>
                                                <p:cond delay="250"/>
                                              </p:stCondLst>
                                            </p:cTn>
                                            <p:tgtEl>
                                              <p:spTgt spid="214"/>
                                            </p:tgtEl>
                                            <p:attrNameLst>
                                              <p:attrName>r</p:attrName>
                                            </p:attrNameLst>
                                          </p:cBhvr>
                                        </p:animRot>
                                        <p:animRot by="1500000">
                                          <p:cBhvr>
                                            <p:cTn id="40"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831"/>
            <a:lum/>
          </a:blip>
          <a:srcRect/>
          <a:stretch>
            <a:fillRect b="-1000"/>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BAC855F3-E706-BD54-C7BD-29469EC7012F}"/>
              </a:ext>
            </a:extLst>
          </p:cNvPr>
          <p:cNvPicPr>
            <a:picLocks noChangeAspect="1"/>
          </p:cNvPicPr>
          <p:nvPr/>
        </p:nvPicPr>
        <p:blipFill>
          <a:blip r:embed="rId3"/>
          <a:stretch>
            <a:fillRect/>
          </a:stretch>
        </p:blipFill>
        <p:spPr>
          <a:xfrm>
            <a:off x="24258" y="1106510"/>
            <a:ext cx="1226627" cy="1226627"/>
          </a:xfrm>
          <a:prstGeom prst="rect">
            <a:avLst/>
          </a:prstGeom>
        </p:spPr>
      </p:pic>
      <p:pic>
        <p:nvPicPr>
          <p:cNvPr id="52" name="Picture 51">
            <a:extLst>
              <a:ext uri="{FF2B5EF4-FFF2-40B4-BE49-F238E27FC236}">
                <a16:creationId xmlns:a16="http://schemas.microsoft.com/office/drawing/2014/main" id="{64B4E082-FFDD-1BB0-9DEB-56A733826DC0}"/>
              </a:ext>
            </a:extLst>
          </p:cNvPr>
          <p:cNvPicPr>
            <a:picLocks noChangeAspect="1"/>
          </p:cNvPicPr>
          <p:nvPr/>
        </p:nvPicPr>
        <p:blipFill>
          <a:blip r:embed="rId4"/>
          <a:stretch>
            <a:fillRect/>
          </a:stretch>
        </p:blipFill>
        <p:spPr>
          <a:xfrm>
            <a:off x="24258" y="3626767"/>
            <a:ext cx="1226627" cy="1226627"/>
          </a:xfrm>
          <a:prstGeom prst="rect">
            <a:avLst/>
          </a:prstGeom>
        </p:spPr>
      </p:pic>
      <p:pic>
        <p:nvPicPr>
          <p:cNvPr id="59" name="Picture 58">
            <a:extLst>
              <a:ext uri="{FF2B5EF4-FFF2-40B4-BE49-F238E27FC236}">
                <a16:creationId xmlns:a16="http://schemas.microsoft.com/office/drawing/2014/main" id="{7FBB826B-9B02-02F5-1A12-EE3F6370B202}"/>
              </a:ext>
            </a:extLst>
          </p:cNvPr>
          <p:cNvPicPr>
            <a:picLocks noChangeAspect="1"/>
          </p:cNvPicPr>
          <p:nvPr/>
        </p:nvPicPr>
        <p:blipFill>
          <a:blip r:embed="rId5"/>
          <a:stretch>
            <a:fillRect/>
          </a:stretch>
        </p:blipFill>
        <p:spPr>
          <a:xfrm>
            <a:off x="4406189" y="945456"/>
            <a:ext cx="1226627" cy="1226627"/>
          </a:xfrm>
          <a:prstGeom prst="rect">
            <a:avLst/>
          </a:prstGeom>
        </p:spPr>
      </p:pic>
      <p:pic>
        <p:nvPicPr>
          <p:cNvPr id="66" name="Picture 65">
            <a:extLst>
              <a:ext uri="{FF2B5EF4-FFF2-40B4-BE49-F238E27FC236}">
                <a16:creationId xmlns:a16="http://schemas.microsoft.com/office/drawing/2014/main" id="{4A8381D0-2D7B-246D-25F4-AB6CA68541FF}"/>
              </a:ext>
            </a:extLst>
          </p:cNvPr>
          <p:cNvPicPr>
            <a:picLocks noChangeAspect="1"/>
          </p:cNvPicPr>
          <p:nvPr/>
        </p:nvPicPr>
        <p:blipFill>
          <a:blip r:embed="rId6"/>
          <a:stretch>
            <a:fillRect/>
          </a:stretch>
        </p:blipFill>
        <p:spPr>
          <a:xfrm>
            <a:off x="4391417" y="3577344"/>
            <a:ext cx="1241399" cy="1241399"/>
          </a:xfrm>
          <a:prstGeom prst="rect">
            <a:avLst/>
          </a:prstGeom>
        </p:spPr>
      </p:pic>
      <p:sp>
        <p:nvSpPr>
          <p:cNvPr id="68" name="Rectangle 67">
            <a:extLst>
              <a:ext uri="{FF2B5EF4-FFF2-40B4-BE49-F238E27FC236}">
                <a16:creationId xmlns:a16="http://schemas.microsoft.com/office/drawing/2014/main" id="{89746689-6ACA-FE73-25FB-4513DB595E7B}"/>
              </a:ext>
            </a:extLst>
          </p:cNvPr>
          <p:cNvSpPr/>
          <p:nvPr/>
        </p:nvSpPr>
        <p:spPr>
          <a:xfrm>
            <a:off x="3009813" y="0"/>
            <a:ext cx="279275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sp>
        <p:nvSpPr>
          <p:cNvPr id="69" name="TextBox 68">
            <a:extLst>
              <a:ext uri="{FF2B5EF4-FFF2-40B4-BE49-F238E27FC236}">
                <a16:creationId xmlns:a16="http://schemas.microsoft.com/office/drawing/2014/main" id="{4C1F50E0-80B7-7C59-254E-630CB1588A7B}"/>
              </a:ext>
            </a:extLst>
          </p:cNvPr>
          <p:cNvSpPr txBox="1"/>
          <p:nvPr/>
        </p:nvSpPr>
        <p:spPr>
          <a:xfrm>
            <a:off x="1544521" y="1106510"/>
            <a:ext cx="249494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Cuộc kháng chiến chống quân Mông Cổ năm 1258.</a:t>
            </a:r>
          </a:p>
        </p:txBody>
      </p:sp>
      <p:sp>
        <p:nvSpPr>
          <p:cNvPr id="70" name="TextBox 69">
            <a:extLst>
              <a:ext uri="{FF2B5EF4-FFF2-40B4-BE49-F238E27FC236}">
                <a16:creationId xmlns:a16="http://schemas.microsoft.com/office/drawing/2014/main" id="{E3DA93A2-3917-ED39-83D9-C99D1A1A37B2}"/>
              </a:ext>
            </a:extLst>
          </p:cNvPr>
          <p:cNvSpPr txBox="1"/>
          <p:nvPr/>
        </p:nvSpPr>
        <p:spPr>
          <a:xfrm>
            <a:off x="1486604" y="3626767"/>
            <a:ext cx="269926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Cuộc kháng chiến chống quân Nguyên năm 1285.</a:t>
            </a:r>
          </a:p>
        </p:txBody>
      </p:sp>
      <p:sp>
        <p:nvSpPr>
          <p:cNvPr id="71" name="TextBox 70">
            <a:extLst>
              <a:ext uri="{FF2B5EF4-FFF2-40B4-BE49-F238E27FC236}">
                <a16:creationId xmlns:a16="http://schemas.microsoft.com/office/drawing/2014/main" id="{5A22F8A2-43A1-1A71-0FBD-0D952A4EC964}"/>
              </a:ext>
            </a:extLst>
          </p:cNvPr>
          <p:cNvSpPr txBox="1"/>
          <p:nvPr/>
        </p:nvSpPr>
        <p:spPr>
          <a:xfrm>
            <a:off x="5761955" y="958604"/>
            <a:ext cx="302616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Cuộc kháng chiến chống quân Nguyên năm 1287 – 1288.</a:t>
            </a:r>
          </a:p>
        </p:txBody>
      </p:sp>
      <p:sp>
        <p:nvSpPr>
          <p:cNvPr id="72" name="TextBox 71">
            <a:extLst>
              <a:ext uri="{FF2B5EF4-FFF2-40B4-BE49-F238E27FC236}">
                <a16:creationId xmlns:a16="http://schemas.microsoft.com/office/drawing/2014/main" id="{AD967221-E049-F908-13A8-86F1A91EAC1E}"/>
              </a:ext>
            </a:extLst>
          </p:cNvPr>
          <p:cNvSpPr txBox="1"/>
          <p:nvPr/>
        </p:nvSpPr>
        <p:spPr>
          <a:xfrm>
            <a:off x="5635596" y="3442101"/>
            <a:ext cx="354940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Nguyên nhân thắng lợi và ý nghĩa lịch sử của ba lần kháng chiến chống quân Mông -  Nguyên.</a:t>
            </a:r>
          </a:p>
        </p:txBody>
      </p:sp>
    </p:spTree>
    <p:extLst>
      <p:ext uri="{BB962C8B-B14F-4D97-AF65-F5344CB8AC3E}">
        <p14:creationId xmlns:p14="http://schemas.microsoft.com/office/powerpoint/2010/main" val="864364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4863600" y="444145"/>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txBox="1">
            <a:spLocks noGrp="1"/>
          </p:cNvSpPr>
          <p:nvPr>
            <p:ph type="ctrTitle"/>
          </p:nvPr>
        </p:nvSpPr>
        <p:spPr>
          <a:xfrm>
            <a:off x="-73336" y="2663841"/>
            <a:ext cx="4671138" cy="2156029"/>
          </a:xfrm>
          <a:prstGeom prst="rect">
            <a:avLst/>
          </a:prstGeom>
        </p:spPr>
        <p:txBody>
          <a:bodyPr spcFirstLastPara="1" wrap="square" lIns="91425" tIns="91425" rIns="91425" bIns="91425" anchor="t" anchorCtr="0">
            <a:no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4. Nguyên nhân thắng lợi và ý nghĩa lịch sử của ba lần kháng chiến chống xâm lược Mông – Nguyên.</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99" name="Google Shape;199;p25"/>
          <p:cNvSpPr/>
          <p:nvPr/>
        </p:nvSpPr>
        <p:spPr>
          <a:xfrm>
            <a:off x="2225916" y="972981"/>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5"/>
          <p:cNvSpPr/>
          <p:nvPr/>
        </p:nvSpPr>
        <p:spPr>
          <a:xfrm>
            <a:off x="1182240" y="4604094"/>
            <a:ext cx="2103431" cy="13338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25"/>
          <p:cNvGrpSpPr/>
          <p:nvPr/>
        </p:nvGrpSpPr>
        <p:grpSpPr>
          <a:xfrm rot="870046">
            <a:off x="3799330" y="1222586"/>
            <a:ext cx="501149" cy="1012800"/>
            <a:chOff x="656025" y="2751350"/>
            <a:chExt cx="311375" cy="629275"/>
          </a:xfrm>
        </p:grpSpPr>
        <p:sp>
          <p:nvSpPr>
            <p:cNvPr id="202"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5"/>
          <p:cNvGrpSpPr/>
          <p:nvPr/>
        </p:nvGrpSpPr>
        <p:grpSpPr>
          <a:xfrm rot="-668250">
            <a:off x="4578943" y="4051074"/>
            <a:ext cx="849903" cy="571578"/>
            <a:chOff x="6429375" y="2405775"/>
            <a:chExt cx="528050" cy="355125"/>
          </a:xfrm>
        </p:grpSpPr>
        <p:sp>
          <p:nvSpPr>
            <p:cNvPr id="213" name="Google Shape;213;p25"/>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5"/>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5"/>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5"/>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5"/>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25"/>
          <p:cNvSpPr/>
          <p:nvPr/>
        </p:nvSpPr>
        <p:spPr>
          <a:xfrm rot="1722646">
            <a:off x="6676143" y="828501"/>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5"/>
          <p:cNvGrpSpPr/>
          <p:nvPr/>
        </p:nvGrpSpPr>
        <p:grpSpPr>
          <a:xfrm>
            <a:off x="5466890" y="1361140"/>
            <a:ext cx="2219111" cy="1592274"/>
            <a:chOff x="4582100" y="3095150"/>
            <a:chExt cx="581650" cy="417350"/>
          </a:xfrm>
        </p:grpSpPr>
        <p:sp>
          <p:nvSpPr>
            <p:cNvPr id="222" name="Google Shape;222;p25"/>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5"/>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5"/>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5"/>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5"/>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5"/>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5"/>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5"/>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5"/>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5"/>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25"/>
          <p:cNvGrpSpPr/>
          <p:nvPr/>
        </p:nvGrpSpPr>
        <p:grpSpPr>
          <a:xfrm>
            <a:off x="5504053" y="702645"/>
            <a:ext cx="514295" cy="474382"/>
            <a:chOff x="712875" y="2205450"/>
            <a:chExt cx="233675" cy="215550"/>
          </a:xfrm>
        </p:grpSpPr>
        <p:sp>
          <p:nvSpPr>
            <p:cNvPr id="247"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5"/>
          <p:cNvGrpSpPr/>
          <p:nvPr/>
        </p:nvGrpSpPr>
        <p:grpSpPr>
          <a:xfrm>
            <a:off x="4727552" y="999211"/>
            <a:ext cx="739324" cy="681878"/>
            <a:chOff x="751275" y="1814050"/>
            <a:chExt cx="233675" cy="215525"/>
          </a:xfrm>
        </p:grpSpPr>
        <p:sp>
          <p:nvSpPr>
            <p:cNvPr id="253"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5"/>
          <p:cNvGrpSpPr/>
          <p:nvPr/>
        </p:nvGrpSpPr>
        <p:grpSpPr>
          <a:xfrm>
            <a:off x="7383624" y="181394"/>
            <a:ext cx="1577997" cy="1327923"/>
            <a:chOff x="6075750" y="3009125"/>
            <a:chExt cx="550400" cy="463175"/>
          </a:xfrm>
        </p:grpSpPr>
        <p:sp>
          <p:nvSpPr>
            <p:cNvPr id="259" name="Google Shape;259;p25"/>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5"/>
          <p:cNvGrpSpPr/>
          <p:nvPr/>
        </p:nvGrpSpPr>
        <p:grpSpPr>
          <a:xfrm rot="1093143">
            <a:off x="7684861" y="3602545"/>
            <a:ext cx="975516" cy="936649"/>
            <a:chOff x="3885600" y="2960625"/>
            <a:chExt cx="470600" cy="451850"/>
          </a:xfrm>
        </p:grpSpPr>
        <p:sp>
          <p:nvSpPr>
            <p:cNvPr id="268"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25"/>
          <p:cNvSpPr/>
          <p:nvPr/>
        </p:nvSpPr>
        <p:spPr>
          <a:xfrm rot="-1177723">
            <a:off x="3327008" y="5831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rot="-1140824">
            <a:off x="6115190" y="3276706"/>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wipe(down)">
                                      <p:cBhvr>
                                        <p:cTn id="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3310650" y="3751400"/>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p>
            <a:pPr lvl="0"/>
            <a:r>
              <a:rPr lang="en-US" sz="2800" dirty="0">
                <a:solidFill>
                  <a:srgbClr val="FF0000"/>
                </a:solidFill>
              </a:rPr>
              <a:t>Question</a:t>
            </a:r>
            <a:endParaRPr sz="2800" dirty="0">
              <a:solidFill>
                <a:srgbClr val="FF0000"/>
              </a:solidFill>
            </a:endParaRPr>
          </a:p>
        </p:txBody>
      </p:sp>
      <p:sp>
        <p:nvSpPr>
          <p:cNvPr id="361" name="Google Shape;361;p29"/>
          <p:cNvSpPr txBox="1">
            <a:spLocks noGrp="1"/>
          </p:cNvSpPr>
          <p:nvPr>
            <p:ph type="subTitle" idx="1"/>
          </p:nvPr>
        </p:nvSpPr>
        <p:spPr>
          <a:xfrm>
            <a:off x="2123779" y="1177769"/>
            <a:ext cx="5318596" cy="2378068"/>
          </a:xfrm>
          <a:prstGeom prst="rect">
            <a:avLst/>
          </a:prstGeom>
        </p:spPr>
        <p:txBody>
          <a:bodyPr spcFirstLastPara="1" wrap="square" lIns="91425" tIns="91425" rIns="91425" bIns="91425" anchor="t" anchorCtr="0">
            <a:noAutofit/>
          </a:bodyPr>
          <a:lstStyle/>
          <a:p>
            <a:pPr marL="0" lvl="0" indent="0"/>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lần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tộc</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đều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lợi</a:t>
            </a:r>
            <a:r>
              <a:rPr lang="en-US" sz="3600" b="1" dirty="0">
                <a:latin typeface="Times New Roman" panose="02020603050405020304" pitchFamily="18" charset="0"/>
                <a:cs typeface="Times New Roman" panose="02020603050405020304" pitchFamily="18" charset="0"/>
              </a:rPr>
              <a:t> ?</a:t>
            </a:r>
          </a:p>
        </p:txBody>
      </p:sp>
      <p:grpSp>
        <p:nvGrpSpPr>
          <p:cNvPr id="362" name="Google Shape;362;p29"/>
          <p:cNvGrpSpPr/>
          <p:nvPr/>
        </p:nvGrpSpPr>
        <p:grpSpPr>
          <a:xfrm>
            <a:off x="930765" y="489363"/>
            <a:ext cx="1663844" cy="1216701"/>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
            <a:extLst>
              <a:ext uri="{FF2B5EF4-FFF2-40B4-BE49-F238E27FC236}">
                <a16:creationId xmlns:a16="http://schemas.microsoft.com/office/drawing/2014/main" id="{18081A73-9791-A84E-94EA-CD9DED1A7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4" y="3329851"/>
            <a:ext cx="2195731" cy="193741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4D3AA101-AFA7-5E44-8F61-6ACDD8C4333B}"/>
              </a:ext>
            </a:extLst>
          </p:cNvPr>
          <p:cNvSpPr/>
          <p:nvPr/>
        </p:nvSpPr>
        <p:spPr>
          <a:xfrm>
            <a:off x="7226300" y="0"/>
            <a:ext cx="1917700" cy="1477041"/>
          </a:xfrm>
          <a:prstGeom prst="ellipse">
            <a:avLst/>
          </a:prstGeom>
          <a:solidFill>
            <a:srgbClr val="FEFE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C00000"/>
                </a:solidFill>
                <a:latin typeface="Times New Roman" panose="02020603050405020304" pitchFamily="18" charset="0"/>
                <a:cs typeface="Times New Roman" panose="02020603050405020304" pitchFamily="18" charset="0"/>
              </a:rPr>
              <a:t>5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animEffect transition="in" filter="fade">
                                      <p:cBhvr>
                                        <p:cTn id="7" dur="1000"/>
                                        <p:tgtEl>
                                          <p:spTgt spid="361">
                                            <p:txEl>
                                              <p:pRg st="0" end="0"/>
                                            </p:txEl>
                                          </p:spTgt>
                                        </p:tgtEl>
                                      </p:cBhvr>
                                    </p:animEffect>
                                    <p:anim calcmode="lin" valueType="num">
                                      <p:cBhvr>
                                        <p:cTn id="8" dur="1000" fill="hold"/>
                                        <p:tgtEl>
                                          <p:spTgt spid="3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684939" y="150474"/>
            <a:ext cx="552229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err="1"/>
              <a:t>Nguyên</a:t>
            </a:r>
            <a:r>
              <a:rPr lang="en" sz="4000" dirty="0"/>
              <a:t> </a:t>
            </a:r>
            <a:r>
              <a:rPr lang="en" sz="4000" dirty="0" err="1"/>
              <a:t>nhân</a:t>
            </a:r>
            <a:r>
              <a:rPr lang="en" sz="4000" dirty="0"/>
              <a:t> </a:t>
            </a:r>
            <a:r>
              <a:rPr lang="en" sz="4000" dirty="0" err="1"/>
              <a:t>thắng</a:t>
            </a:r>
            <a:r>
              <a:rPr lang="en" sz="4000" dirty="0"/>
              <a:t> </a:t>
            </a:r>
            <a:r>
              <a:rPr lang="en" sz="4000" dirty="0" err="1"/>
              <a:t>lợi</a:t>
            </a:r>
            <a:endParaRPr sz="4000" dirty="0"/>
          </a:p>
        </p:txBody>
      </p:sp>
      <p:sp>
        <p:nvSpPr>
          <p:cNvPr id="304" name="Google Shape;304;p27"/>
          <p:cNvSpPr/>
          <p:nvPr/>
        </p:nvSpPr>
        <p:spPr>
          <a:xfrm>
            <a:off x="164025" y="1576334"/>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2466009" y="1432189"/>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4767993" y="972091"/>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7784875" y="1263891"/>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txBox="1">
            <a:spLocks noGrp="1"/>
          </p:cNvSpPr>
          <p:nvPr>
            <p:ph type="title" idx="2"/>
          </p:nvPr>
        </p:nvSpPr>
        <p:spPr>
          <a:xfrm>
            <a:off x="386724" y="1889684"/>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09" name="Google Shape;309;p27"/>
          <p:cNvSpPr txBox="1">
            <a:spLocks noGrp="1"/>
          </p:cNvSpPr>
          <p:nvPr>
            <p:ph type="title" idx="4"/>
          </p:nvPr>
        </p:nvSpPr>
        <p:spPr>
          <a:xfrm>
            <a:off x="2659070" y="1745539"/>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10" name="Google Shape;310;p27"/>
          <p:cNvSpPr txBox="1">
            <a:spLocks noGrp="1"/>
          </p:cNvSpPr>
          <p:nvPr>
            <p:ph type="title" idx="7"/>
          </p:nvPr>
        </p:nvSpPr>
        <p:spPr>
          <a:xfrm>
            <a:off x="4968317" y="1285441"/>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11" name="Google Shape;311;p27"/>
          <p:cNvSpPr txBox="1">
            <a:spLocks noGrp="1"/>
          </p:cNvSpPr>
          <p:nvPr>
            <p:ph type="title" idx="13"/>
          </p:nvPr>
        </p:nvSpPr>
        <p:spPr>
          <a:xfrm>
            <a:off x="7978824" y="1577241"/>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12" name="Google Shape;312;p27"/>
          <p:cNvSpPr/>
          <p:nvPr/>
        </p:nvSpPr>
        <p:spPr>
          <a:xfrm>
            <a:off x="0" y="215609"/>
            <a:ext cx="667826" cy="70892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ectangle 17">
            <a:extLst>
              <a:ext uri="{FF2B5EF4-FFF2-40B4-BE49-F238E27FC236}">
                <a16:creationId xmlns:a16="http://schemas.microsoft.com/office/drawing/2014/main" id="{39D5E01C-C27D-444E-A919-8B4193CFAFE2}"/>
              </a:ext>
            </a:extLst>
          </p:cNvPr>
          <p:cNvSpPr/>
          <p:nvPr/>
        </p:nvSpPr>
        <p:spPr>
          <a:xfrm>
            <a:off x="-90993" y="2779034"/>
            <a:ext cx="2352084" cy="2308324"/>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Lòng yêu nước, tinh thần đoàn kết, ý chí độc lập, và quyết tâm đánh giặc của nhân dân.</a:t>
            </a:r>
            <a:endParaRPr lang="en-VN"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6306300-C7B2-EA4D-AB16-3D1DFADED2B6}"/>
              </a:ext>
            </a:extLst>
          </p:cNvPr>
          <p:cNvSpPr/>
          <p:nvPr/>
        </p:nvSpPr>
        <p:spPr>
          <a:xfrm>
            <a:off x="2447367" y="2771434"/>
            <a:ext cx="1686703" cy="1569660"/>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p>
        </p:txBody>
      </p:sp>
      <p:sp>
        <p:nvSpPr>
          <p:cNvPr id="20" name="Rectangle 19">
            <a:extLst>
              <a:ext uri="{FF2B5EF4-FFF2-40B4-BE49-F238E27FC236}">
                <a16:creationId xmlns:a16="http://schemas.microsoft.com/office/drawing/2014/main" id="{D4955B87-2BF9-E74C-9CB4-4A19DD69A5D6}"/>
              </a:ext>
            </a:extLst>
          </p:cNvPr>
          <p:cNvSpPr/>
          <p:nvPr/>
        </p:nvSpPr>
        <p:spPr>
          <a:xfrm>
            <a:off x="4491167" y="2232326"/>
            <a:ext cx="1926463" cy="1938992"/>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Nhà Trần đề ra kế sách đánh giặc đúng đắn sáng tạo.</a:t>
            </a:r>
            <a:endParaRPr lang="en-VN" sz="2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2B58F3E-F1F6-D04C-9915-CF833E2113FE}"/>
              </a:ext>
            </a:extLst>
          </p:cNvPr>
          <p:cNvSpPr/>
          <p:nvPr/>
        </p:nvSpPr>
        <p:spPr>
          <a:xfrm>
            <a:off x="6995181" y="2613978"/>
            <a:ext cx="2148819" cy="2308324"/>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Cuộc kháng chiến của nhân dân nhà Trần được đặt dưới sự lãnh đạo chỉ huy tài ba.</a:t>
            </a:r>
            <a:endParaRPr lang="en-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anim calcmode="lin" valueType="num">
                                      <p:cBhvr>
                                        <p:cTn id="8" dur="1000" fill="hold"/>
                                        <p:tgtEl>
                                          <p:spTgt spid="295"/>
                                        </p:tgtEl>
                                        <p:attrNameLst>
                                          <p:attrName>ppt_x</p:attrName>
                                        </p:attrNameLst>
                                      </p:cBhvr>
                                      <p:tavLst>
                                        <p:tav tm="0">
                                          <p:val>
                                            <p:strVal val="#ppt_x"/>
                                          </p:val>
                                        </p:tav>
                                        <p:tav tm="100000">
                                          <p:val>
                                            <p:strVal val="#ppt_x"/>
                                          </p:val>
                                        </p:tav>
                                      </p:tavLst>
                                    </p:anim>
                                    <p:anim calcmode="lin" valueType="num">
                                      <p:cBhvr>
                                        <p:cTn id="9" dur="1000" fill="hold"/>
                                        <p:tgtEl>
                                          <p:spTgt spid="2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04"/>
                                        </p:tgtEl>
                                        <p:attrNameLst>
                                          <p:attrName>style.visibility</p:attrName>
                                        </p:attrNameLst>
                                      </p:cBhvr>
                                      <p:to>
                                        <p:strVal val="visible"/>
                                      </p:to>
                                    </p:set>
                                    <p:animEffect transition="in" filter="wipe(down)">
                                      <p:cBhvr>
                                        <p:cTn id="14" dur="500"/>
                                        <p:tgtEl>
                                          <p:spTgt spid="30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8"/>
                                        </p:tgtEl>
                                        <p:attrNameLst>
                                          <p:attrName>style.visibility</p:attrName>
                                        </p:attrNameLst>
                                      </p:cBhvr>
                                      <p:to>
                                        <p:strVal val="visible"/>
                                      </p:to>
                                    </p:set>
                                    <p:animEffect transition="in" filter="wipe(down)">
                                      <p:cBhvr>
                                        <p:cTn id="17" dur="500"/>
                                        <p:tgtEl>
                                          <p:spTgt spid="308"/>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out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5"/>
                                        </p:tgtEl>
                                        <p:attrNameLst>
                                          <p:attrName>style.visibility</p:attrName>
                                        </p:attrNameLst>
                                      </p:cBhvr>
                                      <p:to>
                                        <p:strVal val="visible"/>
                                      </p:to>
                                    </p:set>
                                    <p:animEffect transition="in" filter="wipe(down)">
                                      <p:cBhvr>
                                        <p:cTn id="26" dur="500"/>
                                        <p:tgtEl>
                                          <p:spTgt spid="30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9"/>
                                        </p:tgtEl>
                                        <p:attrNameLst>
                                          <p:attrName>style.visibility</p:attrName>
                                        </p:attrNameLst>
                                      </p:cBhvr>
                                      <p:to>
                                        <p:strVal val="visible"/>
                                      </p:to>
                                    </p:set>
                                    <p:animEffect transition="in" filter="wipe(down)">
                                      <p:cBhvr>
                                        <p:cTn id="29" dur="500"/>
                                        <p:tgtEl>
                                          <p:spTgt spid="30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0"/>
                                        </p:tgtEl>
                                        <p:attrNameLst>
                                          <p:attrName>style.visibility</p:attrName>
                                        </p:attrNameLst>
                                      </p:cBhvr>
                                      <p:to>
                                        <p:strVal val="visible"/>
                                      </p:to>
                                    </p:set>
                                    <p:animEffect transition="in" filter="wipe(down)">
                                      <p:cBhvr>
                                        <p:cTn id="38" dur="500"/>
                                        <p:tgtEl>
                                          <p:spTgt spid="3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6"/>
                                        </p:tgtEl>
                                        <p:attrNameLst>
                                          <p:attrName>style.visibility</p:attrName>
                                        </p:attrNameLst>
                                      </p:cBhvr>
                                      <p:to>
                                        <p:strVal val="visible"/>
                                      </p:to>
                                    </p:set>
                                    <p:animEffect transition="in" filter="wipe(down)">
                                      <p:cBhvr>
                                        <p:cTn id="41" dur="500"/>
                                        <p:tgtEl>
                                          <p:spTgt spid="306"/>
                                        </p:tgtEl>
                                      </p:cBhvr>
                                    </p:animEffect>
                                  </p:childTnLst>
                                </p:cTn>
                              </p:par>
                            </p:childTnLst>
                          </p:cTn>
                        </p:par>
                        <p:par>
                          <p:cTn id="42" fill="hold">
                            <p:stCondLst>
                              <p:cond delay="500"/>
                            </p:stCondLst>
                            <p:childTnLst>
                              <p:par>
                                <p:cTn id="43" presetID="16" presetClass="entr" presetSubtype="37"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7"/>
                                        </p:tgtEl>
                                        <p:attrNameLst>
                                          <p:attrName>style.visibility</p:attrName>
                                        </p:attrNameLst>
                                      </p:cBhvr>
                                      <p:to>
                                        <p:strVal val="visible"/>
                                      </p:to>
                                    </p:set>
                                    <p:animEffect transition="in" filter="wipe(down)">
                                      <p:cBhvr>
                                        <p:cTn id="50" dur="500"/>
                                        <p:tgtEl>
                                          <p:spTgt spid="30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1"/>
                                        </p:tgtEl>
                                        <p:attrNameLst>
                                          <p:attrName>style.visibility</p:attrName>
                                        </p:attrNameLst>
                                      </p:cBhvr>
                                      <p:to>
                                        <p:strVal val="visible"/>
                                      </p:to>
                                    </p:set>
                                    <p:animEffect transition="in" filter="wipe(down)">
                                      <p:cBhvr>
                                        <p:cTn id="53" dur="500"/>
                                        <p:tgtEl>
                                          <p:spTgt spid="311"/>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outVertic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p:bldP spid="304" grpId="0" animBg="1"/>
      <p:bldP spid="305" grpId="0" animBg="1"/>
      <p:bldP spid="306" grpId="0" animBg="1"/>
      <p:bldP spid="307" grpId="0" animBg="1"/>
      <p:bldP spid="308" grpId="0"/>
      <p:bldP spid="309" grpId="0"/>
      <p:bldP spid="310" grpId="0"/>
      <p:bldP spid="311"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343005" y="25905"/>
            <a:ext cx="537702" cy="538851"/>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1</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1" name="Rectangle: Rounded Corners 6">
            <a:extLst>
              <a:ext uri="{FF2B5EF4-FFF2-40B4-BE49-F238E27FC236}">
                <a16:creationId xmlns:a16="http://schemas.microsoft.com/office/drawing/2014/main" id="{627064C5-7DFA-214E-9946-5FDAAA627BB3}"/>
              </a:ext>
            </a:extLst>
          </p:cNvPr>
          <p:cNvSpPr/>
          <p:nvPr/>
        </p:nvSpPr>
        <p:spPr>
          <a:xfrm>
            <a:off x="915598" y="25905"/>
            <a:ext cx="7452898" cy="1037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Lòng yêu nước, tinh thần đoàn kết, ý chí độc lập, và quyết tâm đánh giặc của nhân dân.</a:t>
            </a:r>
          </a:p>
        </p:txBody>
      </p:sp>
      <p:pic>
        <p:nvPicPr>
          <p:cNvPr id="12" name="Picture 5" descr="HOI NGHI DIEN HONG.gif">
            <a:extLst>
              <a:ext uri="{FF2B5EF4-FFF2-40B4-BE49-F238E27FC236}">
                <a16:creationId xmlns:a16="http://schemas.microsoft.com/office/drawing/2014/main" id="{80FF202C-7A0E-5844-8050-5024887A5E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2006" y="1347207"/>
            <a:ext cx="4380696" cy="30653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HOI NGHI BOMH THAN.gif">
            <a:extLst>
              <a:ext uri="{FF2B5EF4-FFF2-40B4-BE49-F238E27FC236}">
                <a16:creationId xmlns:a16="http://schemas.microsoft.com/office/drawing/2014/main" id="{D3BCCBEA-CE9A-164D-8914-2941CDCC5B65}"/>
              </a:ext>
            </a:extLst>
          </p:cNvPr>
          <p:cNvPicPr>
            <a:picLocks noChangeAspect="1"/>
          </p:cNvPicPr>
          <p:nvPr/>
        </p:nvPicPr>
        <p:blipFill rotWithShape="1">
          <a:blip r:embed="rId7">
            <a:extLst>
              <a:ext uri="{28A0092B-C50C-407E-A947-70E740481C1C}">
                <a14:useLocalDpi xmlns:a14="http://schemas.microsoft.com/office/drawing/2010/main" val="0"/>
              </a:ext>
            </a:extLst>
          </a:blip>
          <a:srcRect l="17823"/>
          <a:stretch/>
        </p:blipFill>
        <p:spPr bwMode="auto">
          <a:xfrm>
            <a:off x="638620" y="1347207"/>
            <a:ext cx="3366486" cy="3072667"/>
          </a:xfrm>
          <a:prstGeom prst="round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5">
            <a:extLst>
              <a:ext uri="{FF2B5EF4-FFF2-40B4-BE49-F238E27FC236}">
                <a16:creationId xmlns:a16="http://schemas.microsoft.com/office/drawing/2014/main" id="{CDCEF654-77BA-6748-87DA-7ACAE4B76293}"/>
              </a:ext>
            </a:extLst>
          </p:cNvPr>
          <p:cNvSpPr txBox="1">
            <a:spLocks noChangeArrowheads="1"/>
          </p:cNvSpPr>
          <p:nvPr/>
        </p:nvSpPr>
        <p:spPr bwMode="auto">
          <a:xfrm>
            <a:off x="630517" y="4459873"/>
            <a:ext cx="3366486" cy="40011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VN" sz="2000" b="1" dirty="0">
                <a:solidFill>
                  <a:srgbClr val="FF0000"/>
                </a:solidFill>
                <a:latin typeface="Times New Roman" panose="02020603050405020304" pitchFamily="18" charset="0"/>
                <a:cs typeface="Times New Roman" panose="02020603050405020304" pitchFamily="18" charset="0"/>
              </a:rPr>
              <a:t>HỘI NGHỊ BÌNH THAN</a:t>
            </a:r>
            <a:endParaRPr lang="vi-VN" altLang="en-VN" sz="2000" b="1" dirty="0">
              <a:solidFill>
                <a:srgbClr val="FF0000"/>
              </a:solidFill>
              <a:latin typeface="Times New Roman" panose="02020603050405020304" pitchFamily="18" charset="0"/>
              <a:cs typeface="Times New Roman" panose="02020603050405020304" pitchFamily="18" charset="0"/>
            </a:endParaRPr>
          </a:p>
        </p:txBody>
      </p:sp>
      <p:sp>
        <p:nvSpPr>
          <p:cNvPr id="16" name="TextBox 5">
            <a:extLst>
              <a:ext uri="{FF2B5EF4-FFF2-40B4-BE49-F238E27FC236}">
                <a16:creationId xmlns:a16="http://schemas.microsoft.com/office/drawing/2014/main" id="{D2DD6DD9-6622-ED48-9CB9-79E7491EBC52}"/>
              </a:ext>
            </a:extLst>
          </p:cNvPr>
          <p:cNvSpPr txBox="1">
            <a:spLocks noChangeArrowheads="1"/>
          </p:cNvSpPr>
          <p:nvPr/>
        </p:nvSpPr>
        <p:spPr bwMode="auto">
          <a:xfrm>
            <a:off x="4772884" y="4412549"/>
            <a:ext cx="3366486" cy="40011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VN" sz="2000" b="1" dirty="0">
                <a:solidFill>
                  <a:srgbClr val="FF0000"/>
                </a:solidFill>
                <a:latin typeface="Times New Roman" panose="02020603050405020304" pitchFamily="18" charset="0"/>
                <a:cs typeface="Times New Roman" panose="02020603050405020304" pitchFamily="18" charset="0"/>
              </a:rPr>
              <a:t>HỘI NGHỊ DIÊN HỒNG</a:t>
            </a:r>
          </a:p>
        </p:txBody>
      </p:sp>
    </p:spTree>
    <p:extLst>
      <p:ext uri="{BB962C8B-B14F-4D97-AF65-F5344CB8AC3E}">
        <p14:creationId xmlns:p14="http://schemas.microsoft.com/office/powerpoint/2010/main" val="17951307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3"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3)">
                                      <p:cBhvr>
                                        <p:cTn id="19" dur="1250"/>
                                        <p:tgtEl>
                                          <p:spTgt spid="14"/>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3)">
                                      <p:cBhvr>
                                        <p:cTn id="22" dur="1250"/>
                                        <p:tgtEl>
                                          <p:spTgt spid="15"/>
                                        </p:tgtEl>
                                      </p:cBhvr>
                                    </p:animEffect>
                                  </p:childTnLst>
                                </p:cTn>
                              </p:par>
                              <p:par>
                                <p:cTn id="23" presetID="21"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3)">
                                      <p:cBhvr>
                                        <p:cTn id="25" dur="1250"/>
                                        <p:tgtEl>
                                          <p:spTgt spid="12"/>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3)">
                                      <p:cBhvr>
                                        <p:cTn id="2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212692" cy="5143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0" name="MH_Other_2">
            <a:extLst>
              <a:ext uri="{FF2B5EF4-FFF2-40B4-BE49-F238E27FC236}">
                <a16:creationId xmlns:a16="http://schemas.microsoft.com/office/drawing/2014/main" id="{60CA5AFC-CA2D-E143-A9BD-726C5EC41523}"/>
              </a:ext>
            </a:extLst>
          </p:cNvPr>
          <p:cNvSpPr>
            <a:spLocks noChangeAspect="1"/>
          </p:cNvSpPr>
          <p:nvPr>
            <p:custDataLst>
              <p:tags r:id="rId1"/>
            </p:custDataLst>
          </p:nvPr>
        </p:nvSpPr>
        <p:spPr>
          <a:xfrm>
            <a:off x="343005" y="25905"/>
            <a:ext cx="537702" cy="538851"/>
          </a:xfrm>
          <a:prstGeom prst="ellipse">
            <a:avLst/>
          </a:prstGeom>
          <a:solidFill>
            <a:srgbClr val="FFFFFF"/>
          </a:solidFill>
          <a:ln w="57150" cap="flat" cmpd="sng" algn="ctr">
            <a:solidFill>
              <a:schemeClr val="accent2"/>
            </a:solidFill>
            <a:prstDash val="solid"/>
          </a:ln>
          <a:effectLst/>
        </p:spPr>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1" b="1" noProof="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2</a:t>
            </a:r>
            <a:endParaRPr kumimoji="0" lang="en-US" altLang="zh-CN" sz="3001" b="1" i="0" u="none" strike="noStrike" kern="0" cap="none" spc="0" normalizeH="0" baseline="0" noProof="0" dirty="0">
              <a:ln>
                <a:noFill/>
              </a:ln>
              <a:solidFill>
                <a:srgbClr val="FF4C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1" name="Rectangle: Rounded Corners 6">
            <a:extLst>
              <a:ext uri="{FF2B5EF4-FFF2-40B4-BE49-F238E27FC236}">
                <a16:creationId xmlns:a16="http://schemas.microsoft.com/office/drawing/2014/main" id="{627064C5-7DFA-214E-9946-5FDAAA627BB3}"/>
              </a:ext>
            </a:extLst>
          </p:cNvPr>
          <p:cNvSpPr/>
          <p:nvPr/>
        </p:nvSpPr>
        <p:spPr>
          <a:xfrm>
            <a:off x="915598" y="25905"/>
            <a:ext cx="7452898"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chuẩn</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bị</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chu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đáo</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mọi</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FD116A59-4880-8C49-82BD-EE435BA2E97C}"/>
              </a:ext>
            </a:extLst>
          </p:cNvPr>
          <p:cNvSpPr/>
          <p:nvPr/>
        </p:nvSpPr>
        <p:spPr>
          <a:xfrm>
            <a:off x="1625904" y="786021"/>
            <a:ext cx="2315570" cy="1384995"/>
          </a:xfrm>
          <a:prstGeom prst="rect">
            <a:avLst/>
          </a:prstGeom>
        </p:spPr>
        <p:txBody>
          <a:bodyPr wrap="square">
            <a:spAutoFit/>
          </a:bodyPr>
          <a:lstStyle/>
          <a:p>
            <a:pPr marL="111125" lvl="8" algn="ctr">
              <a:spcBef>
                <a:spcPct val="50000"/>
              </a:spcBef>
              <a:buClrTx/>
              <a:defRPr/>
            </a:pP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Ban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hành</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cả</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nước</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sắm</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sửa</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vũ</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 </a:t>
            </a:r>
            <a:r>
              <a:rPr lang="en-US" sz="2800" b="1" kern="1200" dirty="0" err="1">
                <a:solidFill>
                  <a:schemeClr val="tx2">
                    <a:lumMod val="25000"/>
                  </a:schemeClr>
                </a:solidFill>
                <a:latin typeface="Times New Roman" panose="02020603050405020304" pitchFamily="18" charset="0"/>
                <a:ea typeface="SimSun"/>
                <a:cs typeface="Times New Roman" panose="02020603050405020304" pitchFamily="18" charset="0"/>
              </a:rPr>
              <a:t>khí</a:t>
            </a:r>
            <a:r>
              <a:rPr lang="en-US"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a:t>
            </a:r>
          </a:p>
        </p:txBody>
      </p:sp>
      <p:sp>
        <p:nvSpPr>
          <p:cNvPr id="13" name="Rectangle 12">
            <a:extLst>
              <a:ext uri="{FF2B5EF4-FFF2-40B4-BE49-F238E27FC236}">
                <a16:creationId xmlns:a16="http://schemas.microsoft.com/office/drawing/2014/main" id="{568C0E48-24A6-EB48-A851-21A43599FE76}"/>
              </a:ext>
            </a:extLst>
          </p:cNvPr>
          <p:cNvSpPr/>
          <p:nvPr/>
        </p:nvSpPr>
        <p:spPr>
          <a:xfrm>
            <a:off x="5679408" y="629424"/>
            <a:ext cx="2885520" cy="1384995"/>
          </a:xfrm>
          <a:prstGeom prst="rect">
            <a:avLst/>
          </a:prstGeom>
        </p:spPr>
        <p:txBody>
          <a:bodyPr wrap="square">
            <a:spAutoFit/>
          </a:bodyPr>
          <a:lstStyle/>
          <a:p>
            <a:pPr marL="111125" lvl="8" algn="ctr">
              <a:spcBef>
                <a:spcPct val="50000"/>
              </a:spcBef>
              <a:buClrTx/>
              <a:defRPr/>
            </a:pPr>
            <a:r>
              <a:rPr lang="vi-VN"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Cử các tướng chấn giữ những nơi hiểm yếu</a:t>
            </a:r>
            <a:endParaRPr lang="en-VN" sz="28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C3CFE7B-9657-8F4E-9584-0B6308557323}"/>
              </a:ext>
            </a:extLst>
          </p:cNvPr>
          <p:cNvSpPr/>
          <p:nvPr/>
        </p:nvSpPr>
        <p:spPr>
          <a:xfrm>
            <a:off x="1460356" y="2989722"/>
            <a:ext cx="2611585" cy="1384995"/>
          </a:xfrm>
          <a:prstGeom prst="rect">
            <a:avLst/>
          </a:prstGeom>
        </p:spPr>
        <p:txBody>
          <a:bodyPr wrap="square">
            <a:spAutoFit/>
          </a:bodyPr>
          <a:lstStyle/>
          <a:p>
            <a:pPr marL="111125" lvl="8" algn="ctr">
              <a:spcBef>
                <a:spcPct val="50000"/>
              </a:spcBef>
              <a:buClrTx/>
              <a:defRPr/>
            </a:pPr>
            <a:r>
              <a:rPr lang="vi-VN"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Quân sĩ ngày đêm tập luyện võ thuật.</a:t>
            </a:r>
            <a:endParaRPr lang="en-VN" sz="28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4FA256F-CF2C-B14D-B073-2104B0ED1520}"/>
              </a:ext>
            </a:extLst>
          </p:cNvPr>
          <p:cNvSpPr/>
          <p:nvPr/>
        </p:nvSpPr>
        <p:spPr>
          <a:xfrm>
            <a:off x="5482976" y="2774278"/>
            <a:ext cx="2885520" cy="1815882"/>
          </a:xfrm>
          <a:prstGeom prst="rect">
            <a:avLst/>
          </a:prstGeom>
        </p:spPr>
        <p:txBody>
          <a:bodyPr wrap="square">
            <a:spAutoFit/>
          </a:bodyPr>
          <a:lstStyle/>
          <a:p>
            <a:pPr marL="111125" lvl="8" algn="ctr">
              <a:spcBef>
                <a:spcPct val="50000"/>
              </a:spcBef>
              <a:buClrTx/>
              <a:defRPr/>
            </a:pPr>
            <a:r>
              <a:rPr lang="vi-VN" sz="2800" b="1" kern="1200" dirty="0">
                <a:solidFill>
                  <a:schemeClr val="tx2">
                    <a:lumMod val="25000"/>
                  </a:schemeClr>
                </a:solidFill>
                <a:latin typeface="Times New Roman" panose="02020603050405020304" pitchFamily="18" charset="0"/>
                <a:ea typeface="SimSun"/>
                <a:cs typeface="Times New Roman" panose="02020603050405020304" pitchFamily="18" charset="0"/>
              </a:rPr>
              <a:t>Cử các tướng giỏi thống lĩnh cuộc kháng chiến</a:t>
            </a:r>
            <a:endParaRPr lang="en-VN" sz="28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2388BBAD-38A4-F840-AE7D-D1858CA4B97A}"/>
              </a:ext>
            </a:extLst>
          </p:cNvPr>
          <p:cNvPicPr>
            <a:picLocks noChangeAspect="1"/>
          </p:cNvPicPr>
          <p:nvPr/>
        </p:nvPicPr>
        <p:blipFill rotWithShape="1">
          <a:blip r:embed="rId6"/>
          <a:srcRect l="37649" b="7467"/>
          <a:stretch/>
        </p:blipFill>
        <p:spPr>
          <a:xfrm flipH="1">
            <a:off x="4572000" y="2690069"/>
            <a:ext cx="1212140" cy="1709376"/>
          </a:xfrm>
          <a:prstGeom prst="rect">
            <a:avLst/>
          </a:prstGeom>
        </p:spPr>
      </p:pic>
      <p:pic>
        <p:nvPicPr>
          <p:cNvPr id="18" name="Picture 2" descr="▷ Ships: Animated Images, Gifs, Pictures &amp;amp; Animations - 100% FREE!">
            <a:extLst>
              <a:ext uri="{FF2B5EF4-FFF2-40B4-BE49-F238E27FC236}">
                <a16:creationId xmlns:a16="http://schemas.microsoft.com/office/drawing/2014/main" id="{541410E2-DE37-8E4E-807B-A76CF060A1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5398" y="686998"/>
            <a:ext cx="1053170" cy="1392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E796B40-3C60-C041-AC63-C7BCF3A7EA41}"/>
              </a:ext>
            </a:extLst>
          </p:cNvPr>
          <p:cNvPicPr>
            <a:picLocks noChangeAspect="1"/>
          </p:cNvPicPr>
          <p:nvPr/>
        </p:nvPicPr>
        <p:blipFill rotWithShape="1">
          <a:blip r:embed="rId8"/>
          <a:srcRect l="48593" b="35980"/>
          <a:stretch/>
        </p:blipFill>
        <p:spPr>
          <a:xfrm>
            <a:off x="4334183" y="475520"/>
            <a:ext cx="1687774" cy="1538899"/>
          </a:xfrm>
          <a:prstGeom prst="rect">
            <a:avLst/>
          </a:prstGeom>
        </p:spPr>
      </p:pic>
      <p:pic>
        <p:nvPicPr>
          <p:cNvPr id="5" name="Picture 4">
            <a:extLst>
              <a:ext uri="{FF2B5EF4-FFF2-40B4-BE49-F238E27FC236}">
                <a16:creationId xmlns:a16="http://schemas.microsoft.com/office/drawing/2014/main" id="{4B5B2CBA-79BA-D048-A421-3F141785EDCB}"/>
              </a:ext>
            </a:extLst>
          </p:cNvPr>
          <p:cNvPicPr>
            <a:picLocks noChangeAspect="1"/>
          </p:cNvPicPr>
          <p:nvPr/>
        </p:nvPicPr>
        <p:blipFill rotWithShape="1">
          <a:blip r:embed="rId9"/>
          <a:srcRect l="28200" t="17883"/>
          <a:stretch/>
        </p:blipFill>
        <p:spPr>
          <a:xfrm>
            <a:off x="512257" y="2998937"/>
            <a:ext cx="1518325" cy="1392928"/>
          </a:xfrm>
          <a:prstGeom prst="rect">
            <a:avLst/>
          </a:prstGeom>
        </p:spPr>
      </p:pic>
      <p:sp>
        <p:nvSpPr>
          <p:cNvPr id="20" name="TextBox 19">
            <a:extLst>
              <a:ext uri="{FF2B5EF4-FFF2-40B4-BE49-F238E27FC236}">
                <a16:creationId xmlns:a16="http://schemas.microsoft.com/office/drawing/2014/main" id="{0131F2A9-07F7-AD49-A98F-4578E7797802}"/>
              </a:ext>
            </a:extLst>
          </p:cNvPr>
          <p:cNvSpPr txBox="1"/>
          <p:nvPr/>
        </p:nvSpPr>
        <p:spPr>
          <a:xfrm>
            <a:off x="3941474" y="2054440"/>
            <a:ext cx="2841055" cy="338554"/>
          </a:xfrm>
          <a:prstGeom prst="rect">
            <a:avLst/>
          </a:prstGeom>
          <a:noFill/>
        </p:spPr>
        <p:txBody>
          <a:bodyPr wrap="square" rtlCol="0">
            <a:spAutoFit/>
          </a:bodyPr>
          <a:lstStyle/>
          <a:p>
            <a:pPr lvl="0" algn="ctr" defTabSz="685800">
              <a:buClrTx/>
              <a:defRPr/>
            </a:pPr>
            <a:r>
              <a:rPr lang="en-US" sz="1600" b="1" i="1" kern="12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1600" b="1" i="1" kern="1200" dirty="0">
                <a:latin typeface="Times New Roman" panose="02020603050405020304" pitchFamily="18" charset="0"/>
                <a:ea typeface="Cambria" panose="02040503050406030204" pitchFamily="18" charset="0"/>
                <a:cs typeface="Times New Roman" panose="02020603050405020304" pitchFamily="18" charset="0"/>
              </a:rPr>
              <a:t> Quang </a:t>
            </a:r>
            <a:r>
              <a:rPr lang="en-US" sz="1600" b="1" i="1" kern="1200" dirty="0" err="1">
                <a:latin typeface="Times New Roman" panose="02020603050405020304" pitchFamily="18" charset="0"/>
                <a:ea typeface="Cambria" panose="02040503050406030204" pitchFamily="18" charset="0"/>
                <a:cs typeface="Times New Roman" panose="02020603050405020304" pitchFamily="18" charset="0"/>
              </a:rPr>
              <a:t>Khải</a:t>
            </a:r>
            <a:endParaRPr lang="en-US" sz="1600" b="1" i="1" kern="1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B23CD83-0024-3E42-A390-1EBAB9061762}"/>
              </a:ext>
            </a:extLst>
          </p:cNvPr>
          <p:cNvSpPr txBox="1"/>
          <p:nvPr/>
        </p:nvSpPr>
        <p:spPr>
          <a:xfrm>
            <a:off x="3757542" y="4481076"/>
            <a:ext cx="2841055"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Trần</a:t>
            </a:r>
            <a:r>
              <a:rPr kumimoji="0" lang="en-US" sz="16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6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Quốc</a:t>
            </a:r>
            <a:r>
              <a:rPr kumimoji="0" lang="en-US" sz="16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6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Tuấn</a:t>
            </a:r>
            <a:endParaRPr kumimoji="0" lang="en-US" sz="16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71901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14:bounceEnd="50000">
                                          <p:cBhvr additive="base">
                                            <p:cTn id="3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5"/>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2" presetClass="entr" presetSubtype="2" fill="hold" grpId="0" nodeType="afterEffect" p14:presetBounceEnd="5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0000">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14:bounceEnd="50000">
                                          <p:cBhvr additive="base">
                                            <p:cTn id="4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14:bounceEnd="50000">
                                          <p:cBhvr additive="base">
                                            <p:cTn id="45"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 presetClass="entr" presetSubtype="2" fill="hold" grpId="0" nodeType="afterEffect" p14:presetBounceEnd="50000">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14:bounceEnd="50000">
                                          <p:cBhvr additive="base">
                                            <p:cTn id="50"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14:presetBounceEnd="50000">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14:bounceEnd="50000">
                                          <p:cBhvr additive="base">
                                            <p:cTn id="56"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6"/>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50000">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14:bounceEnd="50000">
                                          <p:cBhvr additive="base">
                                            <p:cTn id="60"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21"/>
                                            </p:tgtEl>
                                            <p:attrNameLst>
                                              <p:attrName>ppt_y</p:attrName>
                                            </p:attrNameLst>
                                          </p:cBhvr>
                                          <p:tavLst>
                                            <p:tav tm="0">
                                              <p:val>
                                                <p:strVal val="0-#ppt_h/2"/>
                                              </p:val>
                                            </p:tav>
                                            <p:tav tm="100000">
                                              <p:val>
                                                <p:strVal val="#ppt_y"/>
                                              </p:val>
                                            </p:tav>
                                          </p:tavLst>
                                        </p:anim>
                                      </p:childTnLst>
                                    </p:cTn>
                                  </p:par>
                                </p:childTnLst>
                              </p:cTn>
                            </p:par>
                            <p:par>
                              <p:cTn id="62" fill="hold">
                                <p:stCondLst>
                                  <p:cond delay="2000"/>
                                </p:stCondLst>
                                <p:childTnLst>
                                  <p:par>
                                    <p:cTn id="63" presetID="2" presetClass="entr" presetSubtype="2" fill="hold" grpId="0" nodeType="afterEffect" p14:presetBounceEnd="50000">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14:bounceEnd="50000">
                                          <p:cBhvr additive="base">
                                            <p:cTn id="65"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7"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1+#ppt_w/2"/>
                                              </p:val>
                                            </p:tav>
                                            <p:tav tm="100000">
                                              <p:val>
                                                <p:strVal val="#ppt_x"/>
                                              </p:val>
                                            </p:tav>
                                          </p:tavLst>
                                        </p:anim>
                                        <p:anim calcmode="lin" valueType="num">
                                          <p:cBhvr additive="base">
                                            <p:cTn id="5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0-#ppt_h/2"/>
                                              </p:val>
                                            </p:tav>
                                            <p:tav tm="100000">
                                              <p:val>
                                                <p:strVal val="#ppt_y"/>
                                              </p:val>
                                            </p:tav>
                                          </p:tavLst>
                                        </p:anim>
                                      </p:childTnLst>
                                    </p:cTn>
                                  </p:par>
                                </p:childTnLst>
                              </p:cTn>
                            </p:par>
                            <p:par>
                              <p:cTn id="62" fill="hold">
                                <p:stCondLst>
                                  <p:cond delay="2000"/>
                                </p:stCondLst>
                                <p:childTnLst>
                                  <p:par>
                                    <p:cTn id="63" presetID="2" presetClass="entr" presetSubtype="2"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7" grpId="0"/>
          <p:bldP spid="20" grpId="0"/>
          <p:bldP spid="2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1345</Words>
  <Application>Microsoft Macintosh PowerPoint</Application>
  <PresentationFormat>On-screen Show (16:9)</PresentationFormat>
  <Paragraphs>130</Paragraphs>
  <Slides>29</Slides>
  <Notes>23</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Arial</vt:lpstr>
      <vt:lpstr>Merriweather</vt:lpstr>
      <vt:lpstr>Calibri</vt:lpstr>
      <vt:lpstr>Rajdhani</vt:lpstr>
      <vt:lpstr>Oswald</vt:lpstr>
      <vt:lpstr>Redressed</vt:lpstr>
      <vt:lpstr>Baloo 2</vt:lpstr>
      <vt:lpstr>Livvic SemiBold</vt:lpstr>
      <vt:lpstr>Livvic</vt:lpstr>
      <vt:lpstr>字魂59号-创粗黑</vt:lpstr>
      <vt:lpstr>Calibri Light</vt:lpstr>
      <vt:lpstr>VNtimes New Roman</vt:lpstr>
      <vt:lpstr>Livvic Light</vt:lpstr>
      <vt:lpstr>Times New Roman</vt:lpstr>
      <vt:lpstr>Pangolin</vt:lpstr>
      <vt:lpstr>Tinos</vt:lpstr>
      <vt:lpstr>English Vocabulary Workshop by Slidesgo</vt:lpstr>
      <vt:lpstr>Quintus template</vt:lpstr>
      <vt:lpstr>Office 主题​​</vt:lpstr>
      <vt:lpstr>Office Theme</vt:lpstr>
      <vt:lpstr>Papyrus History Lesson by Slidesgo</vt:lpstr>
      <vt:lpstr>PowerPoint Presentation</vt:lpstr>
      <vt:lpstr>PowerPoint Presentation</vt:lpstr>
      <vt:lpstr>Ba lần kháng chiến chống quân xâm lược Mông – Nguyên (t4)</vt:lpstr>
      <vt:lpstr>PowerPoint Presentation</vt:lpstr>
      <vt:lpstr>4. Nguyên nhân thắng lợi và ý nghĩa lịch sử của ba lần kháng chiến chống xâm lược Mông – Nguyên.</vt:lpstr>
      <vt:lpstr>Question</vt:lpstr>
      <vt:lpstr>Nguyên nhân thắng lợi</vt:lpstr>
      <vt:lpstr>PowerPoint Presentation</vt:lpstr>
      <vt:lpstr>PowerPoint Presentation</vt:lpstr>
      <vt:lpstr>PowerPoint Presentation</vt:lpstr>
      <vt:lpstr>PowerPoint Presentation</vt:lpstr>
      <vt:lpstr>Nguyên nhân thắng lợi</vt:lpstr>
      <vt:lpstr>PowerPoint Presentation</vt:lpstr>
      <vt:lpstr>PowerPoint Presentation</vt:lpstr>
      <vt:lpstr>Những thắng lợi đó của quân ta trong hoàn cảnh như vậy có ý nghĩa gì ? </vt:lpstr>
      <vt:lpstr>b. Ý nghĩa lịch sử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Đại Việt dưới thời nhà Trần (tiết 5)</dc:title>
  <cp:lastModifiedBy>Hải Ngân Đinh</cp:lastModifiedBy>
  <cp:revision>15</cp:revision>
  <dcterms:modified xsi:type="dcterms:W3CDTF">2024-01-24T13:15:56Z</dcterms:modified>
</cp:coreProperties>
</file>